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commentAuthors.xml" ContentType="application/vnd.openxmlformats-officedocument.presentationml.commentAuthors+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29" r:id="rId1"/>
    <p:sldMasterId id="2147483730" r:id="rId2"/>
    <p:sldMasterId id="2147483755" r:id="rId3"/>
    <p:sldMasterId id="2147483771" r:id="rId4"/>
  </p:sldMasterIdLst>
  <p:notesMasterIdLst>
    <p:notesMasterId r:id="rId15"/>
  </p:notesMasterIdLst>
  <p:handoutMasterIdLst>
    <p:handoutMasterId r:id="rId16"/>
  </p:handoutMasterIdLst>
  <p:sldIdLst>
    <p:sldId id="286" r:id="rId5"/>
    <p:sldId id="525" r:id="rId6"/>
    <p:sldId id="516" r:id="rId7"/>
    <p:sldId id="526" r:id="rId8"/>
    <p:sldId id="487" r:id="rId9"/>
    <p:sldId id="527" r:id="rId10"/>
    <p:sldId id="528" r:id="rId11"/>
    <p:sldId id="530" r:id="rId12"/>
    <p:sldId id="529" r:id="rId13"/>
    <p:sldId id="469" r:id="rId14"/>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k " initials="PB" lastIdx="18"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37857E"/>
    <a:srgbClr val="DEDEE1"/>
    <a:srgbClr val="E22921"/>
    <a:srgbClr val="5B9FD7"/>
    <a:srgbClr val="576268"/>
    <a:srgbClr val="848B90"/>
    <a:srgbClr val="C7CCD0"/>
    <a:srgbClr val="15408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396" autoAdjust="0"/>
    <p:restoredTop sz="89789" autoAdjust="0"/>
  </p:normalViewPr>
  <p:slideViewPr>
    <p:cSldViewPr>
      <p:cViewPr varScale="1">
        <p:scale>
          <a:sx n="68" d="100"/>
          <a:sy n="68" d="100"/>
        </p:scale>
        <p:origin x="-2022" y="-90"/>
      </p:cViewPr>
      <p:guideLst>
        <p:guide orient="horz" pos="993"/>
        <p:guide orient="horz" pos="3605"/>
        <p:guide orient="horz" pos="2144"/>
        <p:guide pos="2880"/>
        <p:guide pos="553"/>
        <p:guide pos="5198"/>
      </p:guideLst>
    </p:cSldViewPr>
  </p:slideViewPr>
  <p:outlineViewPr>
    <p:cViewPr>
      <p:scale>
        <a:sx n="33" d="100"/>
        <a:sy n="33" d="100"/>
      </p:scale>
      <p:origin x="264" y="21778"/>
    </p:cViewPr>
  </p:outlineViewPr>
  <p:notesTextViewPr>
    <p:cViewPr>
      <p:scale>
        <a:sx n="100" d="100"/>
        <a:sy n="100" d="100"/>
      </p:scale>
      <p:origin x="0" y="0"/>
    </p:cViewPr>
  </p:notesTextViewPr>
  <p:sorterViewPr>
    <p:cViewPr>
      <p:scale>
        <a:sx n="66" d="100"/>
        <a:sy n="66" d="100"/>
      </p:scale>
      <p:origin x="0" y="830"/>
    </p:cViewPr>
  </p:sorterViewPr>
  <p:notesViewPr>
    <p:cSldViewPr>
      <p:cViewPr varScale="1">
        <p:scale>
          <a:sx n="49" d="100"/>
          <a:sy n="49" d="100"/>
        </p:scale>
        <p:origin x="-2194" y="-77"/>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b="1">
                <a:latin typeface="Arial" charset="0"/>
                <a:ea typeface="ＭＳ Ｐゴシック" charset="-128"/>
                <a:cs typeface="ＭＳ Ｐゴシック" charset="-128"/>
              </a:defRPr>
            </a:lvl1pPr>
          </a:lstStyle>
          <a:p>
            <a:pPr>
              <a:defRPr/>
            </a:pPr>
            <a:endParaRPr lang="en-US" dirty="0"/>
          </a:p>
        </p:txBody>
      </p:sp>
      <p:sp>
        <p:nvSpPr>
          <p:cNvPr id="1741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b="1">
                <a:latin typeface="Arial" charset="0"/>
                <a:ea typeface="ＭＳ Ｐゴシック" charset="-128"/>
                <a:cs typeface="ＭＳ Ｐゴシック" charset="-128"/>
              </a:defRPr>
            </a:lvl1pPr>
          </a:lstStyle>
          <a:p>
            <a:pPr>
              <a:defRPr/>
            </a:pPr>
            <a:endParaRPr lang="en-US" dirty="0"/>
          </a:p>
        </p:txBody>
      </p:sp>
      <p:sp>
        <p:nvSpPr>
          <p:cNvPr id="1741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b="1">
                <a:latin typeface="Arial" charset="0"/>
                <a:ea typeface="ＭＳ Ｐゴシック" charset="-128"/>
                <a:cs typeface="ＭＳ Ｐゴシック" charset="-128"/>
              </a:defRPr>
            </a:lvl1pPr>
          </a:lstStyle>
          <a:p>
            <a:pPr>
              <a:defRPr/>
            </a:pPr>
            <a:endParaRPr lang="en-US" dirty="0"/>
          </a:p>
        </p:txBody>
      </p:sp>
      <p:sp>
        <p:nvSpPr>
          <p:cNvPr id="1741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b="1"/>
            </a:lvl1pPr>
          </a:lstStyle>
          <a:p>
            <a:pPr>
              <a:defRPr/>
            </a:pPr>
            <a:fld id="{11DCBB01-347C-4182-9B0C-EFD11A9571AD}" type="slidenum">
              <a:rPr lang="en-US"/>
              <a:pPr>
                <a:defRPr/>
              </a:pPr>
              <a:t>‹#›</a:t>
            </a:fld>
            <a:endParaRPr lang="en-US" dirty="0"/>
          </a:p>
        </p:txBody>
      </p:sp>
    </p:spTree>
    <p:extLst>
      <p:ext uri="{BB962C8B-B14F-4D97-AF65-F5344CB8AC3E}">
        <p14:creationId xmlns="" xmlns:p14="http://schemas.microsoft.com/office/powerpoint/2010/main" val="327124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100" b="1">
                <a:latin typeface="Arial" charset="0"/>
                <a:ea typeface="ＭＳ Ｐゴシック" charset="-128"/>
                <a:cs typeface="ＭＳ Ｐゴシック" charset="-128"/>
              </a:defRPr>
            </a:lvl1pPr>
          </a:lstStyle>
          <a:p>
            <a:pPr>
              <a:defRPr/>
            </a:pPr>
            <a:endParaRPr lang="en-US" dirty="0"/>
          </a:p>
        </p:txBody>
      </p:sp>
      <p:sp>
        <p:nvSpPr>
          <p:cNvPr id="717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100" b="1">
                <a:latin typeface="Arial" charset="0"/>
                <a:ea typeface="ＭＳ Ｐゴシック" charset="-128"/>
                <a:cs typeface="ＭＳ Ｐゴシック" charset="-128"/>
              </a:defRPr>
            </a:lvl1pPr>
          </a:lstStyle>
          <a:p>
            <a:pPr>
              <a:defRPr/>
            </a:pPr>
            <a:endParaRPr lang="en-US" dirty="0"/>
          </a:p>
        </p:txBody>
      </p:sp>
      <p:sp>
        <p:nvSpPr>
          <p:cNvPr id="16388" name="Rectangle 4"/>
          <p:cNvSpPr>
            <a:spLocks noGrp="1" noRot="1" noChangeAspect="1" noChangeArrowheads="1" noTextEdit="1"/>
          </p:cNvSpPr>
          <p:nvPr>
            <p:ph type="sldImg" idx="2"/>
          </p:nvPr>
        </p:nvSpPr>
        <p:spPr bwMode="auto">
          <a:xfrm>
            <a:off x="1728788" y="600075"/>
            <a:ext cx="3494087" cy="2620963"/>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238125" y="3349625"/>
            <a:ext cx="6562725" cy="52498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a:p>
            <a:pPr lvl="0"/>
            <a:endParaRPr lang="en-US" noProof="0" smtClean="0"/>
          </a:p>
        </p:txBody>
      </p:sp>
      <p:sp>
        <p:nvSpPr>
          <p:cNvPr id="717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100" b="1">
                <a:latin typeface="Arial" charset="0"/>
                <a:ea typeface="ＭＳ Ｐゴシック" charset="-128"/>
                <a:cs typeface="ＭＳ Ｐゴシック" charset="-128"/>
              </a:defRPr>
            </a:lvl1pPr>
          </a:lstStyle>
          <a:p>
            <a:pPr>
              <a:defRPr/>
            </a:pPr>
            <a:endParaRPr lang="en-US" dirty="0"/>
          </a:p>
        </p:txBody>
      </p:sp>
      <p:sp>
        <p:nvSpPr>
          <p:cNvPr id="717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100" b="1"/>
            </a:lvl1pPr>
          </a:lstStyle>
          <a:p>
            <a:pPr>
              <a:defRPr/>
            </a:pPr>
            <a:fld id="{CE0892AF-2C77-4187-8D09-523414EA9462}" type="slidenum">
              <a:rPr lang="en-US"/>
              <a:pPr>
                <a:defRPr/>
              </a:pPr>
              <a:t>‹#›</a:t>
            </a:fld>
            <a:endParaRPr lang="en-US" dirty="0"/>
          </a:p>
        </p:txBody>
      </p:sp>
    </p:spTree>
    <p:extLst>
      <p:ext uri="{BB962C8B-B14F-4D97-AF65-F5344CB8AC3E}">
        <p14:creationId xmlns="" xmlns:p14="http://schemas.microsoft.com/office/powerpoint/2010/main" val="304718198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25000"/>
      </a:spcBef>
      <a:spcAft>
        <a:spcPct val="0"/>
      </a:spcAft>
      <a:defRPr sz="1000" kern="1200">
        <a:solidFill>
          <a:schemeClr val="tx1"/>
        </a:solidFill>
        <a:latin typeface="Arial" pitchFamily="-110" charset="0"/>
        <a:ea typeface="ＭＳ Ｐゴシック" pitchFamily="-110" charset="-128"/>
        <a:cs typeface="ＭＳ Ｐゴシック" pitchFamily="-110" charset="-128"/>
      </a:defRPr>
    </a:lvl1pPr>
    <a:lvl2pPr marL="231775" indent="-117475" algn="l" rtl="0" eaLnBrk="0" fontAlgn="base" hangingPunct="0">
      <a:lnSpc>
        <a:spcPct val="90000"/>
      </a:lnSpc>
      <a:spcBef>
        <a:spcPct val="25000"/>
      </a:spcBef>
      <a:spcAft>
        <a:spcPct val="0"/>
      </a:spcAft>
      <a:buSzPct val="110000"/>
      <a:buFont typeface="Wingdings" pitchFamily="2" charset="2"/>
      <a:buChar char="§"/>
      <a:defRPr sz="900" kern="1200">
        <a:solidFill>
          <a:schemeClr val="tx1"/>
        </a:solidFill>
        <a:latin typeface="Arial" pitchFamily="-110" charset="0"/>
        <a:ea typeface="ＭＳ Ｐゴシック" pitchFamily="-110" charset="-128"/>
        <a:cs typeface="+mn-cs"/>
      </a:defRPr>
    </a:lvl2pPr>
    <a:lvl3pPr marL="461963" indent="-115888" algn="l" rtl="0" eaLnBrk="0" fontAlgn="base" hangingPunct="0">
      <a:lnSpc>
        <a:spcPct val="90000"/>
      </a:lnSpc>
      <a:spcBef>
        <a:spcPct val="25000"/>
      </a:spcBef>
      <a:spcAft>
        <a:spcPct val="0"/>
      </a:spcAft>
      <a:buSzPct val="110000"/>
      <a:buFont typeface="Wingdings" pitchFamily="2" charset="2"/>
      <a:buChar char="§"/>
      <a:defRPr sz="900" kern="1200">
        <a:solidFill>
          <a:schemeClr val="tx1"/>
        </a:solidFill>
        <a:latin typeface="Arial" pitchFamily="-110" charset="0"/>
        <a:ea typeface="ＭＳ Ｐゴシック" pitchFamily="-110" charset="-128"/>
        <a:cs typeface="+mn-cs"/>
      </a:defRPr>
    </a:lvl3pPr>
    <a:lvl4pPr marL="682625" indent="-106363" algn="l" rtl="0" eaLnBrk="0" fontAlgn="base" hangingPunct="0">
      <a:lnSpc>
        <a:spcPct val="90000"/>
      </a:lnSpc>
      <a:spcBef>
        <a:spcPct val="25000"/>
      </a:spcBef>
      <a:spcAft>
        <a:spcPct val="0"/>
      </a:spcAft>
      <a:buSzPct val="110000"/>
      <a:buFont typeface="Wingdings" pitchFamily="2" charset="2"/>
      <a:buChar char="§"/>
      <a:defRPr sz="900" kern="1200">
        <a:solidFill>
          <a:schemeClr val="tx1"/>
        </a:solidFill>
        <a:latin typeface="Arial" pitchFamily="-110" charset="0"/>
        <a:ea typeface="ＭＳ Ｐゴシック" pitchFamily="-110" charset="-128"/>
        <a:cs typeface="+mn-cs"/>
      </a:defRPr>
    </a:lvl4pPr>
    <a:lvl5pPr marL="914400" indent="-117475" algn="l" rtl="0" eaLnBrk="0" fontAlgn="base" hangingPunct="0">
      <a:lnSpc>
        <a:spcPct val="90000"/>
      </a:lnSpc>
      <a:spcBef>
        <a:spcPct val="25000"/>
      </a:spcBef>
      <a:spcAft>
        <a:spcPct val="0"/>
      </a:spcAft>
      <a:buSzPct val="110000"/>
      <a:buFont typeface="Wingdings" pitchFamily="2" charset="2"/>
      <a:buChar char="§"/>
      <a:defRPr sz="9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en-US" i="1"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E0892AF-2C77-4187-8D09-523414EA9462}"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4394367-7678-4B82-9FD1-DAA2FD612F62}" type="slidenum">
              <a:rPr lang="en-US"/>
              <a:pPr>
                <a:defRPr/>
              </a:pPr>
              <a:t>‹#›</a:t>
            </a:fld>
            <a:endParaRPr lang="en-US" dirty="0">
              <a:latin typeface="Arial MT"/>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E68B1C1-81D3-43D4-9608-B442B7BBD190}" type="slidenum">
              <a:rPr lang="en-US"/>
              <a:pPr>
                <a:defRPr/>
              </a:pPr>
              <a:t>‹#›</a:t>
            </a:fld>
            <a:endParaRPr lang="en-US" dirty="0">
              <a:latin typeface="Arial M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913" y="274638"/>
            <a:ext cx="2062162" cy="5854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5425" y="274638"/>
            <a:ext cx="6034088" cy="5854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B019195-2ADA-436B-AC24-4CF75EDBBB3E}" type="slidenum">
              <a:rPr lang="en-US"/>
              <a:pPr>
                <a:defRPr/>
              </a:pPr>
              <a:t>‹#›</a:t>
            </a:fld>
            <a:endParaRPr lang="en-US" dirty="0">
              <a:latin typeface="Arial M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7543800" cy="6810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00125" y="1524000"/>
            <a:ext cx="7686675" cy="3962400"/>
          </a:xfrm>
        </p:spPr>
        <p:txBody>
          <a:bodyPr/>
          <a:lstStyle/>
          <a:p>
            <a:endParaRPr lang="en-US" dirty="0"/>
          </a:p>
        </p:txBody>
      </p:sp>
    </p:spTree>
  </p:cSld>
  <p:clrMapOvr>
    <a:masterClrMapping/>
  </p:clrMapOvr>
  <p:transition>
    <p:wipe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2788" y="1816100"/>
            <a:ext cx="3803650" cy="4313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8" y="1816100"/>
            <a:ext cx="3805237" cy="4313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938FE69-ADC5-4948-8F0B-0CE3338BA83B}" type="slidenum">
              <a:rPr lang="en-US"/>
              <a:pPr>
                <a:defRPr/>
              </a:pPr>
              <a:t>‹#›</a:t>
            </a:fld>
            <a:endParaRPr lang="en-US" dirty="0">
              <a:latin typeface="Arial M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913" y="274638"/>
            <a:ext cx="2062162" cy="5854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5425" y="274638"/>
            <a:ext cx="6034088" cy="5854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7543800" cy="6810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00125" y="1524000"/>
            <a:ext cx="7686675" cy="3962400"/>
          </a:xfrm>
        </p:spPr>
        <p:txBody>
          <a:bodyPr/>
          <a:lstStyle/>
          <a:p>
            <a:endParaRPr lang="en-US" dirty="0"/>
          </a:p>
        </p:txBody>
      </p:sp>
    </p:spTree>
  </p:cSld>
  <p:clrMapOvr>
    <a:masterClrMapping/>
  </p:clrMapOvr>
  <p:transition>
    <p:wipe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0" name="Picture 9" descr="Fortinet_Grid-Icon_Opacity10.png"/>
          <p:cNvPicPr>
            <a:picLocks noChangeAspect="1"/>
          </p:cNvPicPr>
          <p:nvPr/>
        </p:nvPicPr>
        <p:blipFill>
          <a:blip r:embed="rId2" cstate="screen"/>
          <a:srcRect t="8420" r="4198"/>
          <a:stretch>
            <a:fillRect/>
          </a:stretch>
        </p:blipFill>
        <p:spPr>
          <a:xfrm>
            <a:off x="6445250" y="0"/>
            <a:ext cx="2698750" cy="1840444"/>
          </a:xfrm>
          <a:prstGeom prst="rect">
            <a:avLst/>
          </a:prstGeom>
        </p:spPr>
      </p:pic>
      <p:pic>
        <p:nvPicPr>
          <p:cNvPr id="17" name="Picture 16" descr="Fortinet_Grid-Icon_Opacity10.png"/>
          <p:cNvPicPr>
            <a:picLocks noChangeAspect="1"/>
          </p:cNvPicPr>
          <p:nvPr/>
        </p:nvPicPr>
        <p:blipFill>
          <a:blip r:embed="rId2" cstate="screen"/>
          <a:srcRect t="8420" r="4198"/>
          <a:stretch>
            <a:fillRect/>
          </a:stretch>
        </p:blipFill>
        <p:spPr>
          <a:xfrm>
            <a:off x="6445250" y="0"/>
            <a:ext cx="2698750" cy="1840444"/>
          </a:xfrm>
          <a:prstGeom prst="rect">
            <a:avLst/>
          </a:prstGeom>
        </p:spPr>
      </p:pic>
      <p:pic>
        <p:nvPicPr>
          <p:cNvPr id="19" name="Picture 48" descr="MasterTitle_R9.png                                             00600862G5                             BB700D50:"/>
          <p:cNvPicPr>
            <a:picLocks noChangeAspect="1" noChangeArrowheads="1"/>
          </p:cNvPicPr>
          <p:nvPr/>
        </p:nvPicPr>
        <p:blipFill>
          <a:blip r:embed="rId3" cstate="screen"/>
          <a:srcRect/>
          <a:stretch>
            <a:fillRect/>
          </a:stretch>
        </p:blipFill>
        <p:spPr bwMode="auto">
          <a:xfrm>
            <a:off x="0" y="0"/>
            <a:ext cx="9145588" cy="6859588"/>
          </a:xfrm>
          <a:prstGeom prst="rect">
            <a:avLst/>
          </a:prstGeom>
          <a:noFill/>
          <a:ln w="9525">
            <a:noFill/>
            <a:miter lim="800000"/>
            <a:headEnd/>
            <a:tailEnd/>
          </a:ln>
        </p:spPr>
      </p:pic>
      <p:sp>
        <p:nvSpPr>
          <p:cNvPr id="20" name="Title 1"/>
          <p:cNvSpPr>
            <a:spLocks noGrp="1"/>
          </p:cNvSpPr>
          <p:nvPr>
            <p:ph type="ctrTitle"/>
          </p:nvPr>
        </p:nvSpPr>
        <p:spPr>
          <a:xfrm>
            <a:off x="690919" y="2130425"/>
            <a:ext cx="7999509" cy="1470025"/>
          </a:xfrm>
          <a:prstGeom prst="rect">
            <a:avLst/>
          </a:prstGeom>
        </p:spPr>
        <p:txBody>
          <a:bodyPr lIns="0" tIns="0" rIns="0" bIns="0" anchor="b" anchorCtr="0">
            <a:normAutofit/>
          </a:bodyPr>
          <a:lstStyle>
            <a:lvl1pPr>
              <a:defRPr sz="5400">
                <a:latin typeface="Arial Narrow"/>
                <a:cs typeface="Arial Narrow"/>
              </a:defRPr>
            </a:lvl1pPr>
          </a:lstStyle>
          <a:p>
            <a:r>
              <a:rPr lang="en-US" smtClean="0"/>
              <a:t>Click to edit Master title style</a:t>
            </a:r>
            <a:endParaRPr lang="en-US" dirty="0"/>
          </a:p>
        </p:txBody>
      </p:sp>
      <p:sp>
        <p:nvSpPr>
          <p:cNvPr id="21" name="Subtitle 2"/>
          <p:cNvSpPr>
            <a:spLocks noGrp="1"/>
          </p:cNvSpPr>
          <p:nvPr>
            <p:ph type="subTitle" idx="1"/>
          </p:nvPr>
        </p:nvSpPr>
        <p:spPr>
          <a:xfrm>
            <a:off x="690919" y="3886200"/>
            <a:ext cx="7999509" cy="1727200"/>
          </a:xfrm>
          <a:prstGeom prst="rect">
            <a:avLst/>
          </a:prstGeom>
        </p:spPr>
        <p:txBody>
          <a:bodyPr lIns="0" tIns="0" rIns="0" bIns="0">
            <a:noAutofit/>
          </a:bodyPr>
          <a:lstStyle>
            <a:lvl1pPr marL="0" indent="0" algn="l">
              <a:buNone/>
              <a:defRPr>
                <a:latin typeface="Arial Narrow"/>
                <a:cs typeface="Arial Narrow"/>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Blank Slid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Arial Narrow"/>
                <a:cs typeface="Arial Narrow"/>
              </a:defRPr>
            </a:lvl1pPr>
          </a:lstStyle>
          <a:p>
            <a:r>
              <a:rPr lang="en-US" smtClean="0"/>
              <a:t>Click to edit Master title style</a:t>
            </a:r>
            <a:endParaRPr lang="en-US"/>
          </a:p>
        </p:txBody>
      </p:sp>
      <p:sp>
        <p:nvSpPr>
          <p:cNvPr id="4" name="Slide Number Placeholder 3"/>
          <p:cNvSpPr>
            <a:spLocks noGrp="1"/>
          </p:cNvSpPr>
          <p:nvPr>
            <p:ph type="sldNum" sz="quarter" idx="10"/>
          </p:nvPr>
        </p:nvSpPr>
        <p:spPr>
          <a:xfrm>
            <a:off x="228600" y="6400800"/>
            <a:ext cx="2396595" cy="280988"/>
          </a:xfrm>
        </p:spPr>
        <p:txBody>
          <a:bodyPr/>
          <a:lstStyle/>
          <a:p>
            <a:fld id="{E2D4E760-1758-44BE-AA27-503DF8F05B08}" type="slidenum">
              <a:rPr lang="en-US" smtClean="0"/>
              <a:pPr/>
              <a:t>‹#›</a:t>
            </a:fld>
            <a:endParaRPr lang="en-US" dirty="0"/>
          </a:p>
        </p:txBody>
      </p:sp>
      <p:sp>
        <p:nvSpPr>
          <p:cNvPr id="6" name="Text Placeholder 5"/>
          <p:cNvSpPr>
            <a:spLocks noGrp="1"/>
          </p:cNvSpPr>
          <p:nvPr>
            <p:ph type="body" sz="quarter" idx="11"/>
          </p:nvPr>
        </p:nvSpPr>
        <p:spPr>
          <a:xfrm>
            <a:off x="457200" y="1269470"/>
            <a:ext cx="8229600" cy="4676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Agenda Title Slide">
    <p:spTree>
      <p:nvGrpSpPr>
        <p:cNvPr id="1" name=""/>
        <p:cNvGrpSpPr/>
        <p:nvPr/>
      </p:nvGrpSpPr>
      <p:grpSpPr>
        <a:xfrm>
          <a:off x="0" y="0"/>
          <a:ext cx="0" cy="0"/>
          <a:chOff x="0" y="0"/>
          <a:chExt cx="0" cy="0"/>
        </a:xfrm>
      </p:grpSpPr>
      <p:pic>
        <p:nvPicPr>
          <p:cNvPr id="16" name="Picture 72" descr="MasterSlide_R10.png                                            0061347AG5                             BB700D50:"/>
          <p:cNvPicPr>
            <a:picLocks noChangeAspect="1" noChangeArrowheads="1"/>
          </p:cNvPicPr>
          <p:nvPr/>
        </p:nvPicPr>
        <p:blipFill>
          <a:blip r:embed="rId2" cstate="screen"/>
          <a:srcRect/>
          <a:stretch>
            <a:fillRect/>
          </a:stretch>
        </p:blipFill>
        <p:spPr bwMode="auto">
          <a:xfrm>
            <a:off x="0" y="0"/>
            <a:ext cx="9145588" cy="6859588"/>
          </a:xfrm>
          <a:prstGeom prst="rect">
            <a:avLst/>
          </a:prstGeom>
          <a:noFill/>
          <a:ln w="9525">
            <a:noFill/>
            <a:miter lim="800000"/>
            <a:headEnd/>
            <a:tailEnd/>
          </a:ln>
        </p:spPr>
      </p:pic>
      <p:sp>
        <p:nvSpPr>
          <p:cNvPr id="18" name="Text Placeholder 17"/>
          <p:cNvSpPr>
            <a:spLocks noGrp="1"/>
          </p:cNvSpPr>
          <p:nvPr>
            <p:ph type="body" sz="quarter" idx="11"/>
          </p:nvPr>
        </p:nvSpPr>
        <p:spPr>
          <a:xfrm>
            <a:off x="453572" y="1294190"/>
            <a:ext cx="7621690" cy="4735286"/>
          </a:xfrm>
          <a:prstGeom prst="rect">
            <a:avLst/>
          </a:prstGeom>
          <a:effectLst/>
        </p:spPr>
        <p:txBody>
          <a:bodyPr>
            <a:normAutofit/>
          </a:bodyPr>
          <a:lstStyle>
            <a:lvl1pPr marL="457200" indent="-457200">
              <a:buClr>
                <a:srgbClr val="ED2721"/>
              </a:buClr>
              <a:buSzPct val="100000"/>
              <a:buFont typeface="+mj-lt"/>
              <a:buAutoNum type="arabicPeriod"/>
              <a:defRPr sz="2800">
                <a:latin typeface="Arial Narrow"/>
                <a:cs typeface="Arial Narrow"/>
              </a:defRPr>
            </a:lvl1pPr>
            <a:lvl2pPr marL="630237" indent="-342900">
              <a:buClr>
                <a:srgbClr val="ED2721"/>
              </a:buClr>
              <a:buSzPct val="100000"/>
              <a:buFont typeface="+mj-lt"/>
              <a:buAutoNum type="arabicPeriod"/>
              <a:defRPr sz="2800"/>
            </a:lvl2pPr>
            <a:lvl3pPr marL="920750" indent="-342900">
              <a:buClr>
                <a:srgbClr val="ED2721"/>
              </a:buClr>
              <a:buSzPct val="100000"/>
              <a:buFont typeface="+mj-lt"/>
              <a:buAutoNum type="arabicPeriod"/>
              <a:defRPr sz="2800"/>
            </a:lvl3pPr>
            <a:lvl4pPr marL="1254125" indent="-342900">
              <a:buClr>
                <a:srgbClr val="ED2721"/>
              </a:buClr>
              <a:buSzPct val="100000"/>
              <a:buFont typeface="+mj-lt"/>
              <a:buAutoNum type="arabicPeriod"/>
              <a:defRPr sz="2800"/>
            </a:lvl4pPr>
            <a:lvl5pPr marL="1606550" indent="-342900">
              <a:buClr>
                <a:srgbClr val="ED2721"/>
              </a:buClr>
              <a:buSzPct val="100000"/>
              <a:buFont typeface="+mj-lt"/>
              <a:buAutoNum type="arabicPeriod"/>
              <a:defRPr sz="2800"/>
            </a:lvl5pPr>
          </a:lstStyle>
          <a:p>
            <a:pPr lvl="0"/>
            <a:r>
              <a:rPr lang="en-US" smtClean="0"/>
              <a:t>Click to edit Master text styles</a:t>
            </a:r>
          </a:p>
        </p:txBody>
      </p:sp>
      <p:sp>
        <p:nvSpPr>
          <p:cNvPr id="26" name="Title 25"/>
          <p:cNvSpPr>
            <a:spLocks noGrp="1"/>
          </p:cNvSpPr>
          <p:nvPr>
            <p:ph type="title"/>
          </p:nvPr>
        </p:nvSpPr>
        <p:spPr/>
        <p:txBody>
          <a:bodyPr/>
          <a:lstStyle>
            <a:lvl1pPr>
              <a:defRPr>
                <a:latin typeface="Arial Narrow"/>
                <a:cs typeface="Arial Narrow"/>
              </a:defRPr>
            </a:lvl1p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E2D4E760-1758-44BE-AA27-503DF8F05B08}" type="slidenum">
              <a:rPr lang="en-US" smtClean="0"/>
              <a:pPr/>
              <a:t>‹#›</a:t>
            </a:fld>
            <a:endParaRPr lang="en-US" dirty="0"/>
          </a:p>
        </p:txBody>
      </p:sp>
    </p:spTree>
  </p:cSld>
  <p:clrMapOvr>
    <a:masterClrMapping/>
  </p:clrMapOvr>
  <p:transition>
    <p:wipe dir="r"/>
  </p:transition>
  <p:timing>
    <p:tnLst>
      <p:par>
        <p:cTn id="1" dur="indefinite" restart="never" nodeType="tmRoot"/>
      </p:par>
    </p:tnLst>
  </p:timing>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ransition Title Slide">
    <p:spTree>
      <p:nvGrpSpPr>
        <p:cNvPr id="1" name=""/>
        <p:cNvGrpSpPr/>
        <p:nvPr/>
      </p:nvGrpSpPr>
      <p:grpSpPr>
        <a:xfrm>
          <a:off x="0" y="0"/>
          <a:ext cx="0" cy="0"/>
          <a:chOff x="0" y="0"/>
          <a:chExt cx="0" cy="0"/>
        </a:xfrm>
      </p:grpSpPr>
      <p:pic>
        <p:nvPicPr>
          <p:cNvPr id="13" name="Picture 12" descr="Fortinet_Grid-Icon_Opacity10.png"/>
          <p:cNvPicPr>
            <a:picLocks noChangeAspect="1"/>
          </p:cNvPicPr>
          <p:nvPr/>
        </p:nvPicPr>
        <p:blipFill>
          <a:blip r:embed="rId2" cstate="screen"/>
          <a:srcRect t="8420" r="4198"/>
          <a:stretch>
            <a:fillRect/>
          </a:stretch>
        </p:blipFill>
        <p:spPr>
          <a:xfrm>
            <a:off x="6445250" y="0"/>
            <a:ext cx="2698750" cy="1840444"/>
          </a:xfrm>
          <a:prstGeom prst="rect">
            <a:avLst/>
          </a:prstGeom>
        </p:spPr>
      </p:pic>
      <p:pic>
        <p:nvPicPr>
          <p:cNvPr id="9" name="Picture 8" descr="Fortinet_Grid-Icon_Opacity10.png"/>
          <p:cNvPicPr>
            <a:picLocks noChangeAspect="1"/>
          </p:cNvPicPr>
          <p:nvPr/>
        </p:nvPicPr>
        <p:blipFill>
          <a:blip r:embed="rId2" cstate="screen"/>
          <a:srcRect t="8420" r="4198"/>
          <a:stretch>
            <a:fillRect/>
          </a:stretch>
        </p:blipFill>
        <p:spPr>
          <a:xfrm>
            <a:off x="6445250" y="0"/>
            <a:ext cx="2698750" cy="1840444"/>
          </a:xfrm>
          <a:prstGeom prst="rect">
            <a:avLst/>
          </a:prstGeom>
        </p:spPr>
      </p:pic>
      <p:pic>
        <p:nvPicPr>
          <p:cNvPr id="10" name="Picture 48" descr="MasterTitle_R9.png                                             00600862G5                             BB700D50:"/>
          <p:cNvPicPr>
            <a:picLocks noChangeAspect="1" noChangeArrowheads="1"/>
          </p:cNvPicPr>
          <p:nvPr/>
        </p:nvPicPr>
        <p:blipFill>
          <a:blip r:embed="rId3" cstate="screen"/>
          <a:srcRect/>
          <a:stretch>
            <a:fillRect/>
          </a:stretch>
        </p:blipFill>
        <p:spPr bwMode="auto">
          <a:xfrm>
            <a:off x="0" y="0"/>
            <a:ext cx="9145588" cy="6859588"/>
          </a:xfrm>
          <a:prstGeom prst="rect">
            <a:avLst/>
          </a:prstGeom>
        </p:spPr>
      </p:pic>
      <p:sp>
        <p:nvSpPr>
          <p:cNvPr id="14" name="Title 1"/>
          <p:cNvSpPr>
            <a:spLocks noGrp="1"/>
          </p:cNvSpPr>
          <p:nvPr>
            <p:ph type="ctrTitle"/>
          </p:nvPr>
        </p:nvSpPr>
        <p:spPr>
          <a:xfrm>
            <a:off x="690919" y="2130425"/>
            <a:ext cx="7999509" cy="1470025"/>
          </a:xfrm>
          <a:prstGeom prst="rect">
            <a:avLst/>
          </a:prstGeom>
        </p:spPr>
        <p:txBody>
          <a:bodyPr lIns="0" tIns="0" rIns="0" bIns="0" anchor="b" anchorCtr="0">
            <a:normAutofit/>
          </a:bodyPr>
          <a:lstStyle>
            <a:lvl1pPr>
              <a:defRPr sz="5400">
                <a:latin typeface="Arial Narrow"/>
                <a:cs typeface="Arial Narrow"/>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2D4E760-1758-44BE-AA27-503DF8F05B08}" type="slidenum">
              <a:rPr lang="en-US" smtClean="0"/>
              <a:pPr/>
              <a:t>‹#›</a:t>
            </a:fld>
            <a:endParaRPr lang="en-US" dirty="0"/>
          </a:p>
        </p:txBody>
      </p:sp>
      <p:sp>
        <p:nvSpPr>
          <p:cNvPr id="9" name="Title 8"/>
          <p:cNvSpPr>
            <a:spLocks noGrp="1"/>
          </p:cNvSpPr>
          <p:nvPr>
            <p:ph type="title"/>
          </p:nvPr>
        </p:nvSpPr>
        <p:spPr/>
        <p:txBody>
          <a:bodyPr/>
          <a:lstStyle>
            <a:lvl1pPr>
              <a:defRPr>
                <a:latin typeface="Arial Narrow"/>
                <a:cs typeface="Arial Narrow"/>
              </a:defRPr>
            </a:lvl1pPr>
          </a:lstStyle>
          <a:p>
            <a:r>
              <a:rPr lang="en-US" smtClean="0"/>
              <a:t>Click to edit Master title style</a:t>
            </a:r>
            <a:endParaRPr lang="en-US"/>
          </a:p>
        </p:txBody>
      </p:sp>
      <p:sp>
        <p:nvSpPr>
          <p:cNvPr id="5" name="Rectangle 4"/>
          <p:cNvSpPr/>
          <p:nvPr/>
        </p:nvSpPr>
        <p:spPr bwMode="auto">
          <a:xfrm>
            <a:off x="0" y="1068862"/>
            <a:ext cx="9150414" cy="5143106"/>
          </a:xfrm>
          <a:prstGeom prst="rect">
            <a:avLst/>
          </a:prstGeom>
          <a:gradFill flip="none" rotWithShape="1">
            <a:gsLst>
              <a:gs pos="100000">
                <a:srgbClr val="FFFFFF"/>
              </a:gs>
              <a:gs pos="0">
                <a:schemeClr val="bg1">
                  <a:lumMod val="75000"/>
                </a:schemeClr>
              </a:gs>
            </a:gsLst>
            <a:lin ang="5400000" scaled="0"/>
            <a:tileRect/>
          </a:gra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Tree>
  </p:cSld>
  <p:clrMapOvr>
    <a:masterClrMapping/>
  </p:clrMapOvr>
  <p:transition>
    <p:wipe dir="r"/>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43D849D5-F2A8-4525-9DC2-60EF987E3F82}" type="slidenum">
              <a:rPr lang="en-US"/>
              <a:pPr>
                <a:defRPr/>
              </a:pPr>
              <a:t>‹#›</a:t>
            </a:fld>
            <a:endParaRPr lang="en-US" dirty="0">
              <a:latin typeface="Arial MT"/>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Tree>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402335" y="1453896"/>
            <a:ext cx="4031641" cy="4688112"/>
          </a:xfrm>
        </p:spPr>
        <p:txBody>
          <a:bodyPr/>
          <a:lstStyle>
            <a:lvl1pPr>
              <a:defRPr sz="2400" baseline="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5"/>
          <p:cNvSpPr>
            <a:spLocks noGrp="1" noChangeArrowheads="1"/>
          </p:cNvSpPr>
          <p:nvPr>
            <p:ph type="sldNum" sz="quarter" idx="10"/>
          </p:nvPr>
        </p:nvSpPr>
        <p:spPr>
          <a:ln/>
        </p:spPr>
        <p:txBody>
          <a:bodyPr/>
          <a:lstStyle>
            <a:lvl1pPr>
              <a:defRPr/>
            </a:lvl1pPr>
          </a:lstStyle>
          <a:p>
            <a:fld id="{E2D4E760-1758-44BE-AA27-503DF8F05B08}" type="slidenum">
              <a:rPr lang="en-US" smtClean="0"/>
              <a:pPr/>
              <a:t>‹#›</a:t>
            </a:fld>
            <a:endParaRPr lang="en-US" dirty="0"/>
          </a:p>
        </p:txBody>
      </p:sp>
      <p:sp>
        <p:nvSpPr>
          <p:cNvPr id="6" name="Content Placeholder 2"/>
          <p:cNvSpPr>
            <a:spLocks noGrp="1"/>
          </p:cNvSpPr>
          <p:nvPr>
            <p:ph sz="half" idx="11"/>
          </p:nvPr>
        </p:nvSpPr>
        <p:spPr>
          <a:xfrm>
            <a:off x="4755597" y="1451028"/>
            <a:ext cx="4031641" cy="4688112"/>
          </a:xfrm>
        </p:spPr>
        <p:txBody>
          <a:bodyPr/>
          <a:lstStyle>
            <a:lvl1pPr>
              <a:defRPr sz="2400" baseline="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Arial Narrow" pitchFamily="34" charset="0"/>
              </a:defRPr>
            </a:lvl1pPr>
            <a:lvl2pPr>
              <a:buFont typeface="Arial Narrow" pitchFamily="34" charset="0"/>
              <a:buChar char="−"/>
              <a:defRPr>
                <a:latin typeface="Arial Narrow" pitchFamily="34" charset="0"/>
              </a:defRPr>
            </a:lvl2pPr>
            <a:lvl3pPr>
              <a:buFont typeface="Arial Narrow" pitchFamily="34" charset="0"/>
              <a:buChar char="▪"/>
              <a:defRPr>
                <a:latin typeface="Arial Narrow" pitchFamily="34" charset="0"/>
              </a:defRPr>
            </a:lvl3pPr>
            <a:lvl4pPr>
              <a:buFont typeface="Arial Narrow" pitchFamily="34" charset="0"/>
              <a:buChar char="»"/>
              <a:defRPr>
                <a:latin typeface="Arial Narrow" pitchFamily="34" charset="0"/>
              </a:defRPr>
            </a:lvl4pPr>
            <a:lvl5pPr>
              <a:defRPr sz="1600">
                <a:latin typeface="Arial Narrow"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sldNum" sz="quarter" idx="10"/>
          </p:nvPr>
        </p:nvSpPr>
        <p:spPr>
          <a:ln/>
        </p:spPr>
        <p:txBody>
          <a:bodyPr/>
          <a:lstStyle>
            <a:lvl1pPr>
              <a:defRPr/>
            </a:lvl1pPr>
          </a:lstStyle>
          <a:p>
            <a:fld id="{E2D4E760-1758-44BE-AA27-503DF8F05B08}" type="slidenum">
              <a:rPr lang="en-US" smtClean="0"/>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a:defRPr/>
            </a:pPr>
            <a:fld id="{6CD8CD1F-A54C-4C29-9945-D61E25FA83ED}" type="slidenum">
              <a:rPr lang="en-US" smtClean="0"/>
              <a:pPr>
                <a:defRPr/>
              </a:pPr>
              <a:t>‹#›</a:t>
            </a:fld>
            <a:endParaRPr lang="en-US" dirty="0">
              <a:latin typeface="Arial MT"/>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a:prstGeom prst="rect">
            <a:avLst/>
          </a:prstGeom>
        </p:spPr>
        <p:txBody>
          <a:bodyPr anchor="t"/>
          <a:lstStyle>
            <a:lvl1pPr marL="0" indent="0">
              <a:buNone/>
              <a:defRPr sz="3600">
                <a:latin typeface="Arial Narrow"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itchFamily="34" charset="0"/>
              </a:defRPr>
            </a:lvl1pPr>
          </a:lstStyle>
          <a:p>
            <a:r>
              <a:rPr lang="en-US" dirty="0" smtClean="0"/>
              <a:t>Click to edit Master title style</a:t>
            </a:r>
            <a:endParaRPr lang="en-US" dirty="0"/>
          </a:p>
        </p:txBody>
      </p:sp>
    </p:spTree>
  </p:cSld>
  <p:clrMapOvr>
    <a:masterClrMapping/>
  </p:clrMapOvr>
  <p:transition spd="med">
    <p:wipe dir="r"/>
  </p:transition>
  <p:timing>
    <p:tnLst>
      <p:par>
        <p:cTn id="1" dur="indefinite" restart="never" nodeType="tmRoot"/>
      </p:par>
    </p:tnLst>
  </p:timing>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itchFamily="34" charset="0"/>
              </a:defRPr>
            </a:lvl1pPr>
          </a:lstStyle>
          <a:p>
            <a:r>
              <a:rPr lang="en-US" smtClean="0"/>
              <a:t>Click to edit Master title style</a:t>
            </a:r>
            <a:endParaRPr lang="en-US" dirty="0"/>
          </a:p>
        </p:txBody>
      </p:sp>
    </p:spTree>
  </p:cSld>
  <p:clrMapOvr>
    <a:masterClrMapping/>
  </p:clrMapOvr>
  <p:transition spd="med">
    <p:wipe dir="r"/>
  </p:transition>
  <p:timing>
    <p:tnLst>
      <p:par>
        <p:cTn id="1" dur="indefinite" restart="never" nodeType="tmRoot"/>
      </p:par>
    </p:tnLst>
  </p:timing>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sz="quarter" idx="10"/>
          </p:nvPr>
        </p:nvSpPr>
        <p:spPr>
          <a:ln/>
        </p:spPr>
        <p:txBody>
          <a:bodyPr/>
          <a:lstStyle>
            <a:lvl1pPr>
              <a:defRPr/>
            </a:lvl1pPr>
          </a:lstStyle>
          <a:p>
            <a:fld id="{8FBF9116-59FA-4072-9EA1-488381F4F7D3}" type="slidenum">
              <a:rPr lang="en-US"/>
              <a:pPr/>
              <a:t>‹#›</a:t>
            </a:fld>
            <a:endParaRPr lang="en-US">
              <a:latin typeface="Arial MT" charset="0"/>
            </a:endParaRPr>
          </a:p>
        </p:txBody>
      </p:sp>
    </p:spTree>
    <p:extLst>
      <p:ext uri="{BB962C8B-B14F-4D97-AF65-F5344CB8AC3E}">
        <p14:creationId xmlns="" xmlns:p14="http://schemas.microsoft.com/office/powerpoint/2010/main" val="29867241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3D0E1DC1-7460-4899-A4CE-B5F9B0E55138}" type="slidenum">
              <a:rPr lang="en-US"/>
              <a:pPr/>
              <a:t>‹#›</a:t>
            </a:fld>
            <a:endParaRPr lang="en-US">
              <a:latin typeface="Arial MT" charset="0"/>
            </a:endParaRPr>
          </a:p>
        </p:txBody>
      </p:sp>
    </p:spTree>
    <p:extLst>
      <p:ext uri="{BB962C8B-B14F-4D97-AF65-F5344CB8AC3E}">
        <p14:creationId xmlns="" xmlns:p14="http://schemas.microsoft.com/office/powerpoint/2010/main" val="41441616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1114F38B-33EC-48E9-8CE2-49E7E4908CE8}" type="slidenum">
              <a:rPr lang="en-US"/>
              <a:pPr/>
              <a:t>‹#›</a:t>
            </a:fld>
            <a:endParaRPr lang="en-US">
              <a:latin typeface="Arial MT" charset="0"/>
            </a:endParaRPr>
          </a:p>
        </p:txBody>
      </p:sp>
    </p:spTree>
    <p:extLst>
      <p:ext uri="{BB962C8B-B14F-4D97-AF65-F5344CB8AC3E}">
        <p14:creationId xmlns="" xmlns:p14="http://schemas.microsoft.com/office/powerpoint/2010/main" val="3658758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2788" y="1816100"/>
            <a:ext cx="3803650" cy="4313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8" y="1816100"/>
            <a:ext cx="3805237" cy="4313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6C99500B-F277-42F8-9B6B-4770A0B463F1}" type="slidenum">
              <a:rPr lang="en-US"/>
              <a:pPr>
                <a:defRPr/>
              </a:pPr>
              <a:t>‹#›</a:t>
            </a:fld>
            <a:endParaRPr lang="en-US" dirty="0">
              <a:latin typeface="Arial MT"/>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2788" y="1816100"/>
            <a:ext cx="3803650" cy="4313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8" y="1816100"/>
            <a:ext cx="3805237" cy="4313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98BE38EE-AC8A-4823-8403-8942B77A006D}" type="slidenum">
              <a:rPr lang="en-US"/>
              <a:pPr/>
              <a:t>‹#›</a:t>
            </a:fld>
            <a:endParaRPr lang="en-US">
              <a:latin typeface="Arial MT" charset="0"/>
            </a:endParaRPr>
          </a:p>
        </p:txBody>
      </p:sp>
    </p:spTree>
    <p:extLst>
      <p:ext uri="{BB962C8B-B14F-4D97-AF65-F5344CB8AC3E}">
        <p14:creationId xmlns="" xmlns:p14="http://schemas.microsoft.com/office/powerpoint/2010/main" val="13394987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3057E0E6-8AAF-400C-BFDB-D2C85484B8C8}" type="slidenum">
              <a:rPr lang="en-US"/>
              <a:pPr/>
              <a:t>‹#›</a:t>
            </a:fld>
            <a:endParaRPr lang="en-US">
              <a:latin typeface="Arial MT" charset="0"/>
            </a:endParaRPr>
          </a:p>
        </p:txBody>
      </p:sp>
    </p:spTree>
    <p:extLst>
      <p:ext uri="{BB962C8B-B14F-4D97-AF65-F5344CB8AC3E}">
        <p14:creationId xmlns="" xmlns:p14="http://schemas.microsoft.com/office/powerpoint/2010/main" val="9704139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F10FCCBC-D9A2-45D0-9F1B-636D67E0A8A5}" type="slidenum">
              <a:rPr lang="en-US"/>
              <a:pPr/>
              <a:t>‹#›</a:t>
            </a:fld>
            <a:endParaRPr lang="en-US">
              <a:latin typeface="Arial MT" charset="0"/>
            </a:endParaRPr>
          </a:p>
        </p:txBody>
      </p:sp>
    </p:spTree>
    <p:extLst>
      <p:ext uri="{BB962C8B-B14F-4D97-AF65-F5344CB8AC3E}">
        <p14:creationId xmlns="" xmlns:p14="http://schemas.microsoft.com/office/powerpoint/2010/main" val="1241808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25778875-36D5-4EA3-B21A-7E544129010B}" type="slidenum">
              <a:rPr lang="en-US"/>
              <a:pPr/>
              <a:t>‹#›</a:t>
            </a:fld>
            <a:endParaRPr lang="en-US">
              <a:latin typeface="Arial MT" charset="0"/>
            </a:endParaRPr>
          </a:p>
        </p:txBody>
      </p:sp>
    </p:spTree>
    <p:extLst>
      <p:ext uri="{BB962C8B-B14F-4D97-AF65-F5344CB8AC3E}">
        <p14:creationId xmlns="" xmlns:p14="http://schemas.microsoft.com/office/powerpoint/2010/main" val="32657633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C40B2666-EA4B-4761-8DD5-18E44FD1950E}" type="slidenum">
              <a:rPr lang="en-US"/>
              <a:pPr/>
              <a:t>‹#›</a:t>
            </a:fld>
            <a:endParaRPr lang="en-US">
              <a:latin typeface="Arial MT" charset="0"/>
            </a:endParaRPr>
          </a:p>
        </p:txBody>
      </p:sp>
    </p:spTree>
    <p:extLst>
      <p:ext uri="{BB962C8B-B14F-4D97-AF65-F5344CB8AC3E}">
        <p14:creationId xmlns="" xmlns:p14="http://schemas.microsoft.com/office/powerpoint/2010/main" val="31933409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6E8706C3-5C20-4433-819A-A0266D3A4367}" type="slidenum">
              <a:rPr lang="en-US"/>
              <a:pPr/>
              <a:t>‹#›</a:t>
            </a:fld>
            <a:endParaRPr lang="en-US">
              <a:latin typeface="Arial MT" charset="0"/>
            </a:endParaRPr>
          </a:p>
        </p:txBody>
      </p:sp>
    </p:spTree>
    <p:extLst>
      <p:ext uri="{BB962C8B-B14F-4D97-AF65-F5344CB8AC3E}">
        <p14:creationId xmlns="" xmlns:p14="http://schemas.microsoft.com/office/powerpoint/2010/main" val="40483996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A8D02ECC-6308-4789-B61D-6F1AAE31E62D}" type="slidenum">
              <a:rPr lang="en-US"/>
              <a:pPr/>
              <a:t>‹#›</a:t>
            </a:fld>
            <a:endParaRPr lang="en-US">
              <a:latin typeface="Arial MT" charset="0"/>
            </a:endParaRPr>
          </a:p>
        </p:txBody>
      </p:sp>
    </p:spTree>
    <p:extLst>
      <p:ext uri="{BB962C8B-B14F-4D97-AF65-F5344CB8AC3E}">
        <p14:creationId xmlns="" xmlns:p14="http://schemas.microsoft.com/office/powerpoint/2010/main" val="11139154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913" y="274638"/>
            <a:ext cx="2062162" cy="5854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5425" y="274638"/>
            <a:ext cx="6034088" cy="5854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1995CFB1-7918-4E29-B7FE-781013FF5153}" type="slidenum">
              <a:rPr lang="en-US"/>
              <a:pPr/>
              <a:t>‹#›</a:t>
            </a:fld>
            <a:endParaRPr lang="en-US">
              <a:latin typeface="Arial MT" charset="0"/>
            </a:endParaRPr>
          </a:p>
        </p:txBody>
      </p:sp>
    </p:spTree>
    <p:extLst>
      <p:ext uri="{BB962C8B-B14F-4D97-AF65-F5344CB8AC3E}">
        <p14:creationId xmlns="" xmlns:p14="http://schemas.microsoft.com/office/powerpoint/2010/main" val="33957524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20F09666-BC09-45FF-9009-7393D9FB3242}" type="slidenum">
              <a:rPr lang="en-US" smtClean="0"/>
              <a:pPr>
                <a:defRPr/>
              </a:pPr>
              <a:t>‹#›</a:t>
            </a:fld>
            <a:endParaRPr lang="en-US" dirty="0"/>
          </a:p>
        </p:txBody>
      </p:sp>
      <p:sp>
        <p:nvSpPr>
          <p:cNvPr id="9" name="Title 8"/>
          <p:cNvSpPr>
            <a:spLocks noGrp="1"/>
          </p:cNvSpPr>
          <p:nvPr>
            <p:ph type="title"/>
          </p:nvPr>
        </p:nvSpPr>
        <p:spPr>
          <a:xfrm>
            <a:off x="457200" y="274638"/>
            <a:ext cx="8229600" cy="466211"/>
          </a:xfrm>
          <a:prstGeom prst="rect">
            <a:avLst/>
          </a:prstGeom>
        </p:spPr>
        <p:txBody>
          <a:bodyPr/>
          <a:lstStyle/>
          <a:p>
            <a:r>
              <a:rPr lang="en-US" smtClean="0"/>
              <a:t>Click to edit Master title style</a:t>
            </a:r>
            <a:endParaRPr lang="en-US"/>
          </a:p>
        </p:txBody>
      </p:sp>
    </p:spTree>
    <p:extLst>
      <p:ext uri="{BB962C8B-B14F-4D97-AF65-F5344CB8AC3E}">
        <p14:creationId xmlns="" xmlns:p14="http://schemas.microsoft.com/office/powerpoint/2010/main" val="1424391732"/>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FBA635A-059C-48C4-BA0E-3FBC24D9F5F1}" type="slidenum">
              <a:rPr lang="en-US"/>
              <a:pPr>
                <a:defRPr/>
              </a:pPr>
              <a:t>‹#›</a:t>
            </a:fld>
            <a:endParaRPr lang="en-US" dirty="0">
              <a:latin typeface="Arial M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AFA77C0D-9448-4149-98B6-71709DDA2DEA}" type="slidenum">
              <a:rPr lang="en-US"/>
              <a:pPr>
                <a:defRPr/>
              </a:pPr>
              <a:t>‹#›</a:t>
            </a:fld>
            <a:endParaRPr lang="en-US" dirty="0">
              <a:latin typeface="Arial M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244B1FD2-17AB-4239-9CE9-85B4981B1601}" type="slidenum">
              <a:rPr lang="en-US"/>
              <a:pPr>
                <a:defRPr/>
              </a:pPr>
              <a:t>‹#›</a:t>
            </a:fld>
            <a:endParaRPr lang="en-US" dirty="0">
              <a:latin typeface="Arial M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8043751-F700-47BC-BE9D-86E65A6A7E7B}" type="slidenum">
              <a:rPr lang="en-US"/>
              <a:pPr>
                <a:defRPr/>
              </a:pPr>
              <a:t>‹#›</a:t>
            </a:fld>
            <a:endParaRPr lang="en-US" dirty="0">
              <a:latin typeface="Arial M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A6ACCC-44C2-42A6-B961-46A01EB7D689}" type="slidenum">
              <a:rPr lang="en-US"/>
              <a:pPr>
                <a:defRPr/>
              </a:pPr>
              <a:t>‹#›</a:t>
            </a:fld>
            <a:endParaRPr lang="en-US" dirty="0">
              <a:latin typeface="Arial M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2" descr="MasterSlide_R10.png                                            0061347AG5                             BB700D50:"/>
          <p:cNvPicPr>
            <a:picLocks noChangeAspect="1" noChangeArrowheads="1"/>
          </p:cNvPicPr>
          <p:nvPr/>
        </p:nvPicPr>
        <p:blipFill>
          <a:blip r:embed="rId14"/>
          <a:srcRect/>
          <a:stretch>
            <a:fillRect/>
          </a:stretch>
        </p:blipFill>
        <p:spPr bwMode="auto">
          <a:xfrm>
            <a:off x="0" y="0"/>
            <a:ext cx="9145588" cy="6859588"/>
          </a:xfrm>
          <a:prstGeom prst="rect">
            <a:avLst/>
          </a:prstGeom>
          <a:noFill/>
          <a:ln w="9525">
            <a:noFill/>
            <a:miter lim="800000"/>
            <a:headEnd/>
            <a:tailEnd/>
          </a:ln>
        </p:spPr>
      </p:pic>
      <p:sp>
        <p:nvSpPr>
          <p:cNvPr id="1027" name="Rectangle 3"/>
          <p:cNvSpPr>
            <a:spLocks noGrp="1" noChangeArrowheads="1"/>
          </p:cNvSpPr>
          <p:nvPr>
            <p:ph type="title"/>
          </p:nvPr>
        </p:nvSpPr>
        <p:spPr bwMode="auto">
          <a:xfrm>
            <a:off x="225425" y="274638"/>
            <a:ext cx="6127750" cy="6048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712788" y="1816100"/>
            <a:ext cx="7761287" cy="4313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3" name="Rectangle 5"/>
          <p:cNvSpPr>
            <a:spLocks noGrp="1" noChangeArrowheads="1"/>
          </p:cNvSpPr>
          <p:nvPr>
            <p:ph type="sldNum" sz="quarter" idx="4"/>
          </p:nvPr>
        </p:nvSpPr>
        <p:spPr bwMode="auto">
          <a:xfrm>
            <a:off x="236538" y="6397625"/>
            <a:ext cx="8688387" cy="280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solidFill>
                  <a:srgbClr val="444F51"/>
                </a:solidFill>
                <a:latin typeface="Helvetica Neue"/>
              </a:defRPr>
            </a:lvl1pPr>
          </a:lstStyle>
          <a:p>
            <a:pPr>
              <a:defRPr/>
            </a:pPr>
            <a:fld id="{6CD8CD1F-A54C-4C29-9945-D61E25FA83ED}" type="slidenum">
              <a:rPr lang="en-US"/>
              <a:pPr>
                <a:defRPr/>
              </a:pPr>
              <a:t>‹#›</a:t>
            </a:fld>
            <a:endParaRPr lang="en-US" dirty="0">
              <a:latin typeface="Arial MT"/>
            </a:endParaRP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53" r:id="rId12"/>
  </p:sldLayoutIdLst>
  <p:hf hdr="0" ftr="0" dt="0"/>
  <p:txStyles>
    <p:titleStyle>
      <a:lvl1pPr algn="l" rtl="0" eaLnBrk="0" fontAlgn="base" hangingPunct="0">
        <a:lnSpc>
          <a:spcPct val="95000"/>
        </a:lnSpc>
        <a:spcBef>
          <a:spcPct val="0"/>
        </a:spcBef>
        <a:spcAft>
          <a:spcPct val="0"/>
        </a:spcAft>
        <a:defRPr sz="2400">
          <a:solidFill>
            <a:schemeClr val="tx1"/>
          </a:solidFill>
          <a:latin typeface="+mj-lt"/>
          <a:ea typeface="+mj-ea"/>
          <a:cs typeface="+mj-cs"/>
        </a:defRPr>
      </a:lvl1pPr>
      <a:lvl2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2pPr>
      <a:lvl3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3pPr>
      <a:lvl4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4pPr>
      <a:lvl5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5pPr>
      <a:lvl6pPr marL="4572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6pPr>
      <a:lvl7pPr marL="9144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7pPr>
      <a:lvl8pPr marL="13716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8pPr>
      <a:lvl9pPr marL="18288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9pPr>
    </p:titleStyle>
    <p:bodyStyle>
      <a:lvl1pPr marL="173038" indent="-173038" algn="l" rtl="0" eaLnBrk="0" fontAlgn="base" hangingPunct="0">
        <a:spcBef>
          <a:spcPct val="20000"/>
        </a:spcBef>
        <a:spcAft>
          <a:spcPct val="0"/>
        </a:spcAft>
        <a:buClr>
          <a:srgbClr val="FF0000"/>
        </a:buClr>
        <a:buSzPct val="100000"/>
        <a:buFont typeface="Times" pitchFamily="18" charset="0"/>
        <a:buChar char="•"/>
        <a:defRPr sz="2400">
          <a:solidFill>
            <a:schemeClr val="tx1"/>
          </a:solidFill>
          <a:latin typeface="+mn-lt"/>
          <a:ea typeface="+mn-ea"/>
          <a:cs typeface="+mn-cs"/>
        </a:defRPr>
      </a:lvl1pPr>
      <a:lvl2pPr marL="463550" indent="-176213" algn="l" rtl="0" eaLnBrk="0" fontAlgn="base" hangingPunct="0">
        <a:lnSpc>
          <a:spcPct val="110000"/>
        </a:lnSpc>
        <a:spcBef>
          <a:spcPct val="20000"/>
        </a:spcBef>
        <a:spcAft>
          <a:spcPct val="0"/>
        </a:spcAft>
        <a:buClr>
          <a:srgbClr val="FF0000"/>
        </a:buClr>
        <a:buFont typeface="Times" pitchFamily="18" charset="0"/>
        <a:buChar char="•"/>
        <a:defRPr sz="2000">
          <a:solidFill>
            <a:schemeClr val="tx1"/>
          </a:solidFill>
          <a:latin typeface="+mn-lt"/>
          <a:ea typeface="+mn-ea"/>
        </a:defRPr>
      </a:lvl2pPr>
      <a:lvl3pPr marL="747713" indent="-169863" algn="l" rtl="0" eaLnBrk="0" fontAlgn="base" hangingPunct="0">
        <a:lnSpc>
          <a:spcPct val="110000"/>
        </a:lnSpc>
        <a:spcBef>
          <a:spcPct val="20000"/>
        </a:spcBef>
        <a:spcAft>
          <a:spcPct val="0"/>
        </a:spcAft>
        <a:buClr>
          <a:srgbClr val="FF0000"/>
        </a:buClr>
        <a:buFont typeface="Times" pitchFamily="18" charset="0"/>
        <a:buChar char="•"/>
        <a:defRPr>
          <a:solidFill>
            <a:schemeClr val="tx1"/>
          </a:solidFill>
          <a:latin typeface="+mn-lt"/>
          <a:ea typeface="+mn-ea"/>
        </a:defRPr>
      </a:lvl3pPr>
      <a:lvl4pPr marL="1139825" indent="-228600" algn="l" rtl="0" eaLnBrk="0" fontAlgn="base" hangingPunct="0">
        <a:lnSpc>
          <a:spcPct val="110000"/>
        </a:lnSpc>
        <a:spcBef>
          <a:spcPct val="20000"/>
        </a:spcBef>
        <a:spcAft>
          <a:spcPct val="0"/>
        </a:spcAft>
        <a:buClr>
          <a:srgbClr val="FF0000"/>
        </a:buClr>
        <a:buFont typeface="Times" pitchFamily="18" charset="0"/>
        <a:buChar char="•"/>
        <a:defRPr sz="1600">
          <a:solidFill>
            <a:schemeClr val="tx1"/>
          </a:solidFill>
          <a:latin typeface="+mn-lt"/>
          <a:ea typeface="+mn-ea"/>
        </a:defRPr>
      </a:lvl4pPr>
      <a:lvl5pPr marL="1492250" indent="-228600" algn="l" rtl="0" eaLnBrk="0" fontAlgn="base" hangingPunct="0">
        <a:lnSpc>
          <a:spcPct val="110000"/>
        </a:lnSpc>
        <a:spcBef>
          <a:spcPct val="20000"/>
        </a:spcBef>
        <a:spcAft>
          <a:spcPct val="0"/>
        </a:spcAft>
        <a:buClr>
          <a:srgbClr val="FF0000"/>
        </a:buClr>
        <a:buFont typeface="Times" pitchFamily="18" charset="0"/>
        <a:buChar char="•"/>
        <a:defRPr sz="1400">
          <a:solidFill>
            <a:schemeClr val="tx1"/>
          </a:solidFill>
          <a:latin typeface="+mn-lt"/>
          <a:ea typeface="+mn-ea"/>
        </a:defRPr>
      </a:lvl5pPr>
      <a:lvl6pPr marL="19494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6pPr>
      <a:lvl7pPr marL="24066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7pPr>
      <a:lvl8pPr marL="28638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8pPr>
      <a:lvl9pPr marL="33210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48" descr="MasterTitle_R9.png                                             00600862G5                             BB700D50:"/>
          <p:cNvPicPr>
            <a:picLocks noChangeAspect="1" noChangeArrowheads="1"/>
          </p:cNvPicPr>
          <p:nvPr/>
        </p:nvPicPr>
        <p:blipFill>
          <a:blip r:embed="rId14"/>
          <a:srcRect/>
          <a:stretch>
            <a:fillRect/>
          </a:stretch>
        </p:blipFill>
        <p:spPr bwMode="auto">
          <a:xfrm>
            <a:off x="0" y="0"/>
            <a:ext cx="9145588" cy="6859588"/>
          </a:xfrm>
          <a:prstGeom prst="rect">
            <a:avLst/>
          </a:prstGeom>
          <a:noFill/>
          <a:ln w="9525">
            <a:noFill/>
            <a:miter lim="800000"/>
            <a:headEnd/>
            <a:tailEnd/>
          </a:ln>
        </p:spPr>
      </p:pic>
      <p:sp>
        <p:nvSpPr>
          <p:cNvPr id="8" name="Text Box 40"/>
          <p:cNvSpPr txBox="1">
            <a:spLocks noChangeArrowheads="1"/>
          </p:cNvSpPr>
          <p:nvPr/>
        </p:nvSpPr>
        <p:spPr bwMode="auto">
          <a:xfrm>
            <a:off x="555625" y="6383338"/>
            <a:ext cx="1889125" cy="290512"/>
          </a:xfrm>
          <a:prstGeom prst="rect">
            <a:avLst/>
          </a:prstGeom>
          <a:noFill/>
          <a:ln w="12700">
            <a:noFill/>
            <a:miter lim="800000"/>
            <a:headEnd/>
            <a:tailEnd/>
          </a:ln>
          <a:effectLst/>
        </p:spPr>
        <p:txBody>
          <a:bodyPr>
            <a:spAutoFit/>
          </a:bodyPr>
          <a:lstStyle/>
          <a:p>
            <a:pPr eaLnBrk="0" hangingPunct="0">
              <a:defRPr/>
            </a:pPr>
            <a:r>
              <a:rPr lang="en-US" sz="1300" dirty="0">
                <a:solidFill>
                  <a:schemeClr val="bg1"/>
                </a:solidFill>
                <a:latin typeface="HelveticaNeue MediumCond"/>
              </a:rPr>
              <a:t>Fortinet Confidential</a:t>
            </a:r>
            <a:endParaRPr lang="en-US" sz="1300" dirty="0">
              <a:solidFill>
                <a:schemeClr val="bg1"/>
              </a:solidFill>
              <a:latin typeface="Lucida Grande"/>
            </a:endParaRPr>
          </a:p>
        </p:txBody>
      </p:sp>
      <p:sp>
        <p:nvSpPr>
          <p:cNvPr id="2052" name="Rectangle 3"/>
          <p:cNvSpPr>
            <a:spLocks noGrp="1" noChangeArrowheads="1"/>
          </p:cNvSpPr>
          <p:nvPr>
            <p:ph type="title"/>
          </p:nvPr>
        </p:nvSpPr>
        <p:spPr bwMode="auto">
          <a:xfrm>
            <a:off x="225425" y="274638"/>
            <a:ext cx="6127750" cy="6048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3" name="Rectangle 4"/>
          <p:cNvSpPr>
            <a:spLocks noGrp="1" noChangeArrowheads="1"/>
          </p:cNvSpPr>
          <p:nvPr>
            <p:ph type="body" idx="1"/>
          </p:nvPr>
        </p:nvSpPr>
        <p:spPr bwMode="auto">
          <a:xfrm>
            <a:off x="712788" y="1816100"/>
            <a:ext cx="7761287" cy="4313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4" r:id="rId12"/>
  </p:sldLayoutIdLst>
  <p:hf hdr="0" ftr="0" dt="0"/>
  <p:txStyles>
    <p:titleStyle>
      <a:lvl1pPr algn="l" rtl="0" eaLnBrk="0" fontAlgn="base" hangingPunct="0">
        <a:lnSpc>
          <a:spcPct val="95000"/>
        </a:lnSpc>
        <a:spcBef>
          <a:spcPct val="0"/>
        </a:spcBef>
        <a:spcAft>
          <a:spcPct val="0"/>
        </a:spcAft>
        <a:defRPr sz="2400">
          <a:solidFill>
            <a:schemeClr val="tx1"/>
          </a:solidFill>
          <a:latin typeface="+mj-lt"/>
          <a:ea typeface="+mj-ea"/>
          <a:cs typeface="+mj-cs"/>
        </a:defRPr>
      </a:lvl1pPr>
      <a:lvl2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2pPr>
      <a:lvl3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3pPr>
      <a:lvl4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4pPr>
      <a:lvl5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5pPr>
      <a:lvl6pPr marL="4572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6pPr>
      <a:lvl7pPr marL="9144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7pPr>
      <a:lvl8pPr marL="13716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8pPr>
      <a:lvl9pPr marL="18288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9pPr>
    </p:titleStyle>
    <p:bodyStyle>
      <a:lvl1pPr marL="173038" indent="-173038" algn="l" rtl="0" eaLnBrk="0" fontAlgn="base" hangingPunct="0">
        <a:spcBef>
          <a:spcPct val="20000"/>
        </a:spcBef>
        <a:spcAft>
          <a:spcPct val="0"/>
        </a:spcAft>
        <a:buClr>
          <a:srgbClr val="FF0000"/>
        </a:buClr>
        <a:buSzPct val="100000"/>
        <a:buFont typeface="Times" pitchFamily="18" charset="0"/>
        <a:buChar char="•"/>
        <a:defRPr sz="2400">
          <a:solidFill>
            <a:schemeClr val="tx1"/>
          </a:solidFill>
          <a:latin typeface="+mn-lt"/>
          <a:ea typeface="+mn-ea"/>
          <a:cs typeface="+mn-cs"/>
        </a:defRPr>
      </a:lvl1pPr>
      <a:lvl2pPr marL="463550" indent="-176213" algn="l" rtl="0" eaLnBrk="0" fontAlgn="base" hangingPunct="0">
        <a:lnSpc>
          <a:spcPct val="110000"/>
        </a:lnSpc>
        <a:spcBef>
          <a:spcPct val="20000"/>
        </a:spcBef>
        <a:spcAft>
          <a:spcPct val="0"/>
        </a:spcAft>
        <a:buClr>
          <a:srgbClr val="FF0000"/>
        </a:buClr>
        <a:buFont typeface="Times" pitchFamily="18" charset="0"/>
        <a:buChar char="•"/>
        <a:defRPr sz="2000">
          <a:solidFill>
            <a:schemeClr val="tx1"/>
          </a:solidFill>
          <a:latin typeface="+mn-lt"/>
          <a:ea typeface="+mn-ea"/>
        </a:defRPr>
      </a:lvl2pPr>
      <a:lvl3pPr marL="747713" indent="-169863" algn="l" rtl="0" eaLnBrk="0" fontAlgn="base" hangingPunct="0">
        <a:lnSpc>
          <a:spcPct val="110000"/>
        </a:lnSpc>
        <a:spcBef>
          <a:spcPct val="20000"/>
        </a:spcBef>
        <a:spcAft>
          <a:spcPct val="0"/>
        </a:spcAft>
        <a:buClr>
          <a:srgbClr val="FF0000"/>
        </a:buClr>
        <a:buFont typeface="Times" pitchFamily="18" charset="0"/>
        <a:buChar char="•"/>
        <a:defRPr>
          <a:solidFill>
            <a:schemeClr val="tx1"/>
          </a:solidFill>
          <a:latin typeface="+mn-lt"/>
          <a:ea typeface="+mn-ea"/>
        </a:defRPr>
      </a:lvl3pPr>
      <a:lvl4pPr marL="1139825" indent="-228600" algn="l" rtl="0" eaLnBrk="0" fontAlgn="base" hangingPunct="0">
        <a:lnSpc>
          <a:spcPct val="110000"/>
        </a:lnSpc>
        <a:spcBef>
          <a:spcPct val="20000"/>
        </a:spcBef>
        <a:spcAft>
          <a:spcPct val="0"/>
        </a:spcAft>
        <a:buClr>
          <a:srgbClr val="FF0000"/>
        </a:buClr>
        <a:buFont typeface="Times" pitchFamily="18" charset="0"/>
        <a:buChar char="•"/>
        <a:defRPr sz="1600">
          <a:solidFill>
            <a:schemeClr val="tx1"/>
          </a:solidFill>
          <a:latin typeface="+mn-lt"/>
          <a:ea typeface="+mn-ea"/>
        </a:defRPr>
      </a:lvl4pPr>
      <a:lvl5pPr marL="1492250" indent="-228600" algn="l" rtl="0" eaLnBrk="0" fontAlgn="base" hangingPunct="0">
        <a:lnSpc>
          <a:spcPct val="110000"/>
        </a:lnSpc>
        <a:spcBef>
          <a:spcPct val="20000"/>
        </a:spcBef>
        <a:spcAft>
          <a:spcPct val="0"/>
        </a:spcAft>
        <a:buClr>
          <a:srgbClr val="FF0000"/>
        </a:buClr>
        <a:buFont typeface="Times" pitchFamily="18" charset="0"/>
        <a:buChar char="•"/>
        <a:defRPr sz="1400">
          <a:solidFill>
            <a:schemeClr val="tx1"/>
          </a:solidFill>
          <a:latin typeface="+mn-lt"/>
          <a:ea typeface="+mn-ea"/>
        </a:defRPr>
      </a:lvl5pPr>
      <a:lvl6pPr marL="19494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6pPr>
      <a:lvl7pPr marL="24066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7pPr>
      <a:lvl8pPr marL="28638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8pPr>
      <a:lvl9pPr marL="33210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9" name="Picture 72" descr="MasterSlide_R10.png                                            0061347AG5                             BB700D50:"/>
          <p:cNvPicPr>
            <a:picLocks noChangeAspect="1" noChangeArrowheads="1"/>
          </p:cNvPicPr>
          <p:nvPr/>
        </p:nvPicPr>
        <p:blipFill>
          <a:blip r:embed="rId14" cstate="screen"/>
          <a:srcRect/>
          <a:stretch>
            <a:fillRect/>
          </a:stretch>
        </p:blipFill>
        <p:spPr bwMode="auto">
          <a:xfrm>
            <a:off x="0" y="0"/>
            <a:ext cx="9145588" cy="6859588"/>
          </a:xfrm>
          <a:prstGeom prst="rect">
            <a:avLst/>
          </a:prstGeom>
          <a:noFill/>
          <a:ln w="9525">
            <a:noFill/>
            <a:miter lim="800000"/>
            <a:headEnd/>
            <a:tailEnd/>
          </a:ln>
        </p:spPr>
      </p:pic>
      <p:sp>
        <p:nvSpPr>
          <p:cNvPr id="32" name="Rectangle 5"/>
          <p:cNvSpPr>
            <a:spLocks noGrp="1" noChangeArrowheads="1"/>
          </p:cNvSpPr>
          <p:nvPr>
            <p:ph type="sldNum" sz="quarter" idx="4"/>
          </p:nvPr>
        </p:nvSpPr>
        <p:spPr bwMode="auto">
          <a:xfrm>
            <a:off x="236538" y="6397625"/>
            <a:ext cx="2396595" cy="280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solidFill>
                  <a:srgbClr val="444F51"/>
                </a:solidFill>
                <a:latin typeface="Helvetica Neue" pitchFamily="-107" charset="0"/>
              </a:defRPr>
            </a:lvl1pPr>
          </a:lstStyle>
          <a:p>
            <a:pPr>
              <a:defRPr/>
            </a:pPr>
            <a:fld id="{6CD8CD1F-A54C-4C29-9945-D61E25FA83ED}" type="slidenum">
              <a:rPr lang="en-US" smtClean="0"/>
              <a:pPr>
                <a:defRPr/>
              </a:pPr>
              <a:t>‹#›</a:t>
            </a:fld>
            <a:endParaRPr lang="en-US" dirty="0">
              <a:latin typeface="Arial MT"/>
            </a:endParaRPr>
          </a:p>
        </p:txBody>
      </p:sp>
      <p:sp>
        <p:nvSpPr>
          <p:cNvPr id="33" name="Text Box 40"/>
          <p:cNvSpPr txBox="1">
            <a:spLocks noChangeArrowheads="1"/>
          </p:cNvSpPr>
          <p:nvPr/>
        </p:nvSpPr>
        <p:spPr bwMode="auto">
          <a:xfrm>
            <a:off x="555625" y="6395530"/>
            <a:ext cx="1889125" cy="290512"/>
          </a:xfrm>
          <a:prstGeom prst="rect">
            <a:avLst/>
          </a:prstGeom>
          <a:noFill/>
          <a:ln w="12700">
            <a:noFill/>
            <a:miter lim="800000"/>
            <a:headEnd/>
            <a:tailEnd/>
          </a:ln>
          <a:effectLst/>
        </p:spPr>
        <p:txBody>
          <a:bodyPr>
            <a:spAutoFit/>
          </a:bodyPr>
          <a:lstStyle/>
          <a:p>
            <a:pPr eaLnBrk="0" hangingPunct="0"/>
            <a:r>
              <a:rPr lang="en-US" sz="1300" dirty="0">
                <a:solidFill>
                  <a:schemeClr val="tx1"/>
                </a:solidFill>
                <a:latin typeface="+mj-lt"/>
              </a:rPr>
              <a:t>Fortinet Confidential</a:t>
            </a:r>
          </a:p>
        </p:txBody>
      </p:sp>
      <p:sp>
        <p:nvSpPr>
          <p:cNvPr id="34" name="Title Placeholder 33"/>
          <p:cNvSpPr>
            <a:spLocks noGrp="1"/>
          </p:cNvSpPr>
          <p:nvPr>
            <p:ph type="title"/>
          </p:nvPr>
        </p:nvSpPr>
        <p:spPr>
          <a:xfrm>
            <a:off x="457200" y="274638"/>
            <a:ext cx="8229600" cy="565575"/>
          </a:xfrm>
          <a:prstGeom prst="rect">
            <a:avLst/>
          </a:prstGeom>
        </p:spPr>
        <p:txBody>
          <a:bodyPr vert="horz" lIns="91440" tIns="45720" rIns="91440" bIns="45720" rtlCol="0" anchor="ctr">
            <a:normAutofit/>
          </a:bodyPr>
          <a:lstStyle/>
          <a:p>
            <a:pPr marL="0" marR="0" lvl="0" indent="0" defTabSz="914400" rtl="0" eaLnBrk="1" fontAlgn="base" latinLnBrk="0" hangingPunct="1">
              <a:lnSpc>
                <a:spcPct val="100000"/>
              </a:lnSpc>
              <a:spcBef>
                <a:spcPct val="0"/>
              </a:spcBef>
              <a:spcAft>
                <a:spcPct val="0"/>
              </a:spcAft>
              <a:tabLst/>
              <a:defRPr/>
            </a:pPr>
            <a:r>
              <a:rPr kumimoji="0" lang="en-US" sz="2700" b="0" i="0" u="none" strike="noStrike" kern="0" cap="none" spc="0" normalizeH="0" baseline="0" noProof="0" smtClean="0">
                <a:ln>
                  <a:noFill/>
                </a:ln>
                <a:solidFill>
                  <a:srgbClr val="1B232A"/>
                </a:solidFill>
                <a:effectLst/>
                <a:uLnTx/>
                <a:uFillTx/>
                <a:latin typeface="Arial Narrow"/>
                <a:ea typeface="+mn-ea"/>
              </a:rPr>
              <a:t>Click to edit Master title style</a:t>
            </a:r>
            <a:endParaRPr kumimoji="0" lang="en-US" sz="2700" b="0" i="0" u="none" strike="noStrike" kern="0" cap="none" spc="0" normalizeH="0" baseline="0" noProof="0" dirty="0" smtClean="0">
              <a:ln>
                <a:noFill/>
              </a:ln>
              <a:solidFill>
                <a:srgbClr val="1B232A"/>
              </a:solidFill>
              <a:effectLst/>
              <a:uLnTx/>
              <a:uFillTx/>
              <a:latin typeface="Arial Narrow"/>
              <a:ea typeface="+mn-ea"/>
              <a:cs typeface="Arial Narrow"/>
            </a:endParaRPr>
          </a:p>
        </p:txBody>
      </p:sp>
      <p:sp>
        <p:nvSpPr>
          <p:cNvPr id="8" name="Text Placeholder 7"/>
          <p:cNvSpPr>
            <a:spLocks noGrp="1"/>
          </p:cNvSpPr>
          <p:nvPr>
            <p:ph type="body" idx="1"/>
          </p:nvPr>
        </p:nvSpPr>
        <p:spPr>
          <a:xfrm>
            <a:off x="457200" y="1270062"/>
            <a:ext cx="8229600" cy="4856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6" r:id="rId10"/>
    <p:sldLayoutId id="2147483767" r:id="rId11"/>
    <p:sldLayoutId id="2147483768" r:id="rId12"/>
  </p:sldLayoutIdLst>
  <p:transition>
    <p:wipe dir="r"/>
  </p:transition>
  <p:timing>
    <p:tnLst>
      <p:par>
        <p:cTn id="1" dur="indefinite" restart="never" nodeType="tmRoot"/>
      </p:par>
    </p:tnLst>
  </p:timing>
  <p:hf hdr="0" ftr="0" dt="0"/>
  <p:txStyles>
    <p:titleStyle>
      <a:lvl1pPr marL="0" marR="0" indent="0" algn="l" defTabSz="914400" rtl="0" eaLnBrk="1" fontAlgn="base" latinLnBrk="0" hangingPunct="1">
        <a:lnSpc>
          <a:spcPct val="100000"/>
        </a:lnSpc>
        <a:spcBef>
          <a:spcPct val="0"/>
        </a:spcBef>
        <a:spcAft>
          <a:spcPct val="0"/>
        </a:spcAft>
        <a:buClrTx/>
        <a:buSzTx/>
        <a:buFontTx/>
        <a:buNone/>
        <a:tabLst/>
        <a:defRPr sz="2700" b="0" i="0">
          <a:solidFill>
            <a:srgbClr val="1B232A"/>
          </a:solidFill>
          <a:latin typeface="Helvetica 45 Light"/>
          <a:ea typeface="+mj-ea"/>
          <a:cs typeface="Helvetica 45 Light"/>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p:titleStyle>
    <p:body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2400" b="0" i="0">
          <a:solidFill>
            <a:srgbClr val="1B232A"/>
          </a:solidFill>
          <a:latin typeface="Arial Narrow"/>
          <a:ea typeface="+mn-ea"/>
          <a:cs typeface="Arial Narrow"/>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2000" b="0" i="0">
          <a:solidFill>
            <a:srgbClr val="1B232A"/>
          </a:solidFill>
          <a:latin typeface="Arial Narrow"/>
          <a:ea typeface="+mn-ea"/>
          <a:cs typeface="Arial Narrow"/>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800" b="0" i="0">
          <a:solidFill>
            <a:srgbClr val="1B232A"/>
          </a:solidFill>
          <a:latin typeface="Arial Narrow"/>
          <a:ea typeface="+mn-ea"/>
          <a:cs typeface="Arial Narrow"/>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800" b="0" i="0">
          <a:solidFill>
            <a:srgbClr val="1B232A"/>
          </a:solidFill>
          <a:latin typeface="Arial Narrow"/>
          <a:ea typeface="+mn-ea"/>
          <a:cs typeface="Arial Narrow"/>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800" b="0" i="0">
          <a:solidFill>
            <a:srgbClr val="1B232A"/>
          </a:solidFill>
          <a:latin typeface="Arial Narrow"/>
          <a:ea typeface="+mn-ea"/>
          <a:cs typeface="Arial Narrow"/>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2" descr="MasterSlide_R10.png                                            0061347AG5                             BB700D50:"/>
          <p:cNvPicPr>
            <a:picLocks noChangeAspect="1" noChangeArrowheads="1"/>
          </p:cNvPicPr>
          <p:nvPr/>
        </p:nvPicPr>
        <p:blipFill>
          <a:blip r:embed="rId14"/>
          <a:srcRect/>
          <a:stretch>
            <a:fillRect/>
          </a:stretch>
        </p:blipFill>
        <p:spPr bwMode="auto">
          <a:xfrm>
            <a:off x="0" y="0"/>
            <a:ext cx="9145588" cy="6859588"/>
          </a:xfrm>
          <a:prstGeom prst="rect">
            <a:avLst/>
          </a:prstGeom>
          <a:noFill/>
          <a:ln w="9525">
            <a:noFill/>
            <a:miter lim="800000"/>
            <a:headEnd/>
            <a:tailEnd/>
          </a:ln>
        </p:spPr>
      </p:pic>
      <p:sp>
        <p:nvSpPr>
          <p:cNvPr id="1027" name="Rectangle 3"/>
          <p:cNvSpPr>
            <a:spLocks noGrp="1" noChangeArrowheads="1"/>
          </p:cNvSpPr>
          <p:nvPr>
            <p:ph type="title"/>
          </p:nvPr>
        </p:nvSpPr>
        <p:spPr bwMode="auto">
          <a:xfrm>
            <a:off x="225425" y="274638"/>
            <a:ext cx="6127750" cy="6048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712788" y="1816100"/>
            <a:ext cx="7761287" cy="4313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3" name="Rectangle 5"/>
          <p:cNvSpPr>
            <a:spLocks noGrp="1" noChangeArrowheads="1"/>
          </p:cNvSpPr>
          <p:nvPr>
            <p:ph type="sldNum" sz="quarter" idx="4"/>
          </p:nvPr>
        </p:nvSpPr>
        <p:spPr bwMode="auto">
          <a:xfrm>
            <a:off x="236538" y="6397625"/>
            <a:ext cx="8688387" cy="280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solidFill>
                  <a:srgbClr val="444F51"/>
                </a:solidFill>
                <a:latin typeface="Helvetica Neue" charset="0"/>
              </a:defRPr>
            </a:lvl1pPr>
          </a:lstStyle>
          <a:p>
            <a:fld id="{B35ACAE5-98A7-4B1B-ADC8-06F7257E4730}" type="slidenum">
              <a:rPr lang="en-US">
                <a:ea typeface="ＭＳ Ｐゴシック"/>
              </a:rPr>
              <a:pPr/>
              <a:t>‹#›</a:t>
            </a:fld>
            <a:endParaRPr lang="en-US">
              <a:latin typeface="Arial MT" charset="0"/>
              <a:ea typeface="ＭＳ Ｐゴシック"/>
            </a:endParaRPr>
          </a:p>
        </p:txBody>
      </p:sp>
    </p:spTree>
    <p:extLst>
      <p:ext uri="{BB962C8B-B14F-4D97-AF65-F5344CB8AC3E}">
        <p14:creationId xmlns="" xmlns:p14="http://schemas.microsoft.com/office/powerpoint/2010/main" val="3064931162"/>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Lst>
  <p:hf hdr="0" ftr="0" dt="0"/>
  <p:txStyles>
    <p:titleStyle>
      <a:lvl1pPr algn="l" rtl="0" eaLnBrk="0" fontAlgn="base" hangingPunct="0">
        <a:lnSpc>
          <a:spcPct val="95000"/>
        </a:lnSpc>
        <a:spcBef>
          <a:spcPct val="0"/>
        </a:spcBef>
        <a:spcAft>
          <a:spcPct val="0"/>
        </a:spcAft>
        <a:defRPr sz="2400">
          <a:solidFill>
            <a:schemeClr val="tx1"/>
          </a:solidFill>
          <a:latin typeface="+mj-lt"/>
          <a:ea typeface="+mj-ea"/>
          <a:cs typeface="+mj-cs"/>
        </a:defRPr>
      </a:lvl1pPr>
      <a:lvl2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2pPr>
      <a:lvl3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3pPr>
      <a:lvl4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4pPr>
      <a:lvl5pPr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5pPr>
      <a:lvl6pPr marL="4572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6pPr>
      <a:lvl7pPr marL="9144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7pPr>
      <a:lvl8pPr marL="13716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8pPr>
      <a:lvl9pPr marL="1828800" algn="l" rtl="0" eaLnBrk="0" fontAlgn="base" hangingPunct="0">
        <a:lnSpc>
          <a:spcPct val="95000"/>
        </a:lnSpc>
        <a:spcBef>
          <a:spcPct val="0"/>
        </a:spcBef>
        <a:spcAft>
          <a:spcPct val="0"/>
        </a:spcAft>
        <a:defRPr sz="2400">
          <a:solidFill>
            <a:schemeClr val="tx1"/>
          </a:solidFill>
          <a:latin typeface="HelveticaNeue Condensed" pitchFamily="34" charset="0"/>
          <a:ea typeface="ＭＳ Ｐゴシック" charset="-128"/>
          <a:cs typeface="ＭＳ Ｐゴシック" charset="-128"/>
        </a:defRPr>
      </a:lvl9pPr>
    </p:titleStyle>
    <p:bodyStyle>
      <a:lvl1pPr marL="173038" indent="-173038" algn="l" rtl="0" eaLnBrk="0" fontAlgn="base" hangingPunct="0">
        <a:spcBef>
          <a:spcPct val="20000"/>
        </a:spcBef>
        <a:spcAft>
          <a:spcPct val="0"/>
        </a:spcAft>
        <a:buClr>
          <a:srgbClr val="FF0000"/>
        </a:buClr>
        <a:buSzPct val="100000"/>
        <a:buFont typeface="Times" pitchFamily="18" charset="0"/>
        <a:buChar char="•"/>
        <a:defRPr sz="2400">
          <a:solidFill>
            <a:schemeClr val="tx1"/>
          </a:solidFill>
          <a:latin typeface="+mn-lt"/>
          <a:ea typeface="+mn-ea"/>
          <a:cs typeface="+mn-cs"/>
        </a:defRPr>
      </a:lvl1pPr>
      <a:lvl2pPr marL="463550" indent="-176213" algn="l" rtl="0" eaLnBrk="0" fontAlgn="base" hangingPunct="0">
        <a:lnSpc>
          <a:spcPct val="110000"/>
        </a:lnSpc>
        <a:spcBef>
          <a:spcPct val="20000"/>
        </a:spcBef>
        <a:spcAft>
          <a:spcPct val="0"/>
        </a:spcAft>
        <a:buClr>
          <a:srgbClr val="FF0000"/>
        </a:buClr>
        <a:buFont typeface="Times" pitchFamily="18" charset="0"/>
        <a:buChar char="•"/>
        <a:defRPr sz="2000">
          <a:solidFill>
            <a:schemeClr val="tx1"/>
          </a:solidFill>
          <a:latin typeface="+mn-lt"/>
          <a:ea typeface="+mn-ea"/>
        </a:defRPr>
      </a:lvl2pPr>
      <a:lvl3pPr marL="747713" indent="-169863" algn="l" rtl="0" eaLnBrk="0" fontAlgn="base" hangingPunct="0">
        <a:lnSpc>
          <a:spcPct val="110000"/>
        </a:lnSpc>
        <a:spcBef>
          <a:spcPct val="20000"/>
        </a:spcBef>
        <a:spcAft>
          <a:spcPct val="0"/>
        </a:spcAft>
        <a:buClr>
          <a:srgbClr val="FF0000"/>
        </a:buClr>
        <a:buFont typeface="Times" pitchFamily="18" charset="0"/>
        <a:buChar char="•"/>
        <a:defRPr>
          <a:solidFill>
            <a:schemeClr val="tx1"/>
          </a:solidFill>
          <a:latin typeface="+mn-lt"/>
          <a:ea typeface="+mn-ea"/>
        </a:defRPr>
      </a:lvl3pPr>
      <a:lvl4pPr marL="1139825" indent="-228600" algn="l" rtl="0" eaLnBrk="0" fontAlgn="base" hangingPunct="0">
        <a:lnSpc>
          <a:spcPct val="110000"/>
        </a:lnSpc>
        <a:spcBef>
          <a:spcPct val="20000"/>
        </a:spcBef>
        <a:spcAft>
          <a:spcPct val="0"/>
        </a:spcAft>
        <a:buClr>
          <a:srgbClr val="FF0000"/>
        </a:buClr>
        <a:buFont typeface="Times" pitchFamily="18" charset="0"/>
        <a:buChar char="•"/>
        <a:defRPr sz="1600">
          <a:solidFill>
            <a:schemeClr val="tx1"/>
          </a:solidFill>
          <a:latin typeface="+mn-lt"/>
          <a:ea typeface="+mn-ea"/>
        </a:defRPr>
      </a:lvl4pPr>
      <a:lvl5pPr marL="1492250" indent="-228600" algn="l" rtl="0" eaLnBrk="0" fontAlgn="base" hangingPunct="0">
        <a:lnSpc>
          <a:spcPct val="110000"/>
        </a:lnSpc>
        <a:spcBef>
          <a:spcPct val="20000"/>
        </a:spcBef>
        <a:spcAft>
          <a:spcPct val="0"/>
        </a:spcAft>
        <a:buClr>
          <a:srgbClr val="FF0000"/>
        </a:buClr>
        <a:buFont typeface="Times" pitchFamily="18" charset="0"/>
        <a:buChar char="•"/>
        <a:defRPr sz="1400">
          <a:solidFill>
            <a:schemeClr val="tx1"/>
          </a:solidFill>
          <a:latin typeface="+mn-lt"/>
          <a:ea typeface="+mn-ea"/>
        </a:defRPr>
      </a:lvl5pPr>
      <a:lvl6pPr marL="19494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6pPr>
      <a:lvl7pPr marL="24066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7pPr>
      <a:lvl8pPr marL="28638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8pPr>
      <a:lvl9pPr marL="3321050" indent="-228600" algn="l" rtl="0" eaLnBrk="0" fontAlgn="base" hangingPunct="0">
        <a:lnSpc>
          <a:spcPct val="110000"/>
        </a:lnSpc>
        <a:spcBef>
          <a:spcPct val="20000"/>
        </a:spcBef>
        <a:spcAft>
          <a:spcPct val="0"/>
        </a:spcAft>
        <a:buClr>
          <a:srgbClr val="FF0000"/>
        </a:buClr>
        <a:buFont typeface="Times" charset="0"/>
        <a:buChar char="•"/>
        <a:defRPr sz="14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hemeOverride" Target="../theme/themeOverride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hemeOverride" Target="../theme/themeOverride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6"/>
          <p:cNvSpPr>
            <a:spLocks noGrp="1" noChangeArrowheads="1"/>
          </p:cNvSpPr>
          <p:nvPr/>
        </p:nvSpPr>
        <p:spPr bwMode="auto">
          <a:xfrm>
            <a:off x="609600" y="1676400"/>
            <a:ext cx="7924799" cy="1130300"/>
          </a:xfrm>
          <a:prstGeom prst="rect">
            <a:avLst/>
          </a:prstGeom>
          <a:noFill/>
          <a:ln w="9525">
            <a:noFill/>
            <a:miter lim="800000"/>
            <a:headEnd/>
            <a:tailEnd/>
          </a:ln>
        </p:spPr>
        <p:txBody>
          <a:bodyPr wrap="none" lIns="0" tIns="0" rIns="0" bIns="0"/>
          <a:lstStyle/>
          <a:p>
            <a:pPr eaLnBrk="0" hangingPunct="0"/>
            <a:r>
              <a:rPr lang="en-US" b="1" dirty="0" smtClean="0">
                <a:latin typeface="HelveticaNeue Condensed"/>
              </a:rPr>
              <a:t>FortiToken 200CD</a:t>
            </a:r>
          </a:p>
          <a:p>
            <a:pPr eaLnBrk="0" hangingPunct="0"/>
            <a:endParaRPr lang="en-US" sz="1800" b="1" dirty="0">
              <a:latin typeface="HelveticaNeue Condensed"/>
            </a:endParaRPr>
          </a:p>
          <a:p>
            <a:pPr eaLnBrk="0" hangingPunct="0"/>
            <a:endParaRPr lang="en-US" sz="2000" b="1" dirty="0">
              <a:latin typeface="HelveticaNeue Condensed"/>
            </a:endParaRPr>
          </a:p>
          <a:p>
            <a:pPr eaLnBrk="0" hangingPunct="0"/>
            <a:endParaRPr lang="en-US" dirty="0">
              <a:latin typeface="HelveticaNeue Condensed"/>
            </a:endParaRPr>
          </a:p>
        </p:txBody>
      </p:sp>
      <p:sp>
        <p:nvSpPr>
          <p:cNvPr id="23" name="Rectangle 22"/>
          <p:cNvSpPr/>
          <p:nvPr/>
        </p:nvSpPr>
        <p:spPr>
          <a:xfrm>
            <a:off x="533400" y="2209800"/>
            <a:ext cx="8763000" cy="400110"/>
          </a:xfrm>
          <a:prstGeom prst="rect">
            <a:avLst/>
          </a:prstGeom>
        </p:spPr>
        <p:txBody>
          <a:bodyPr wrap="square">
            <a:spAutoFit/>
          </a:bodyPr>
          <a:lstStyle/>
          <a:p>
            <a:pPr eaLnBrk="0" hangingPunct="0"/>
            <a:r>
              <a:rPr lang="en-US" sz="2000" dirty="0" smtClean="0">
                <a:latin typeface="HelveticaNeue Condensed"/>
              </a:rPr>
              <a:t>Enabling Multiple Activations Without Compromising Security</a:t>
            </a:r>
          </a:p>
        </p:txBody>
      </p:sp>
      <p:pic>
        <p:nvPicPr>
          <p:cNvPr id="1026" name="Picture 2" descr="2272a591-4e85-4411-bbfb-1cd3e167ba41@fortinet-us"/>
          <p:cNvPicPr>
            <a:picLocks noChangeAspect="1" noChangeArrowheads="1"/>
          </p:cNvPicPr>
          <p:nvPr/>
        </p:nvPicPr>
        <p:blipFill>
          <a:blip r:embed="rId3"/>
          <a:srcRect/>
          <a:stretch>
            <a:fillRect/>
          </a:stretch>
        </p:blipFill>
        <p:spPr bwMode="auto">
          <a:xfrm>
            <a:off x="3276600" y="2971800"/>
            <a:ext cx="2366963" cy="236696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3" name="Text Box 4"/>
          <p:cNvSpPr txBox="1">
            <a:spLocks noChangeArrowheads="1"/>
          </p:cNvSpPr>
          <p:nvPr/>
        </p:nvSpPr>
        <p:spPr bwMode="auto">
          <a:xfrm>
            <a:off x="838200" y="3221038"/>
            <a:ext cx="3200400" cy="769441"/>
          </a:xfrm>
          <a:prstGeom prst="rect">
            <a:avLst/>
          </a:prstGeom>
          <a:noFill/>
          <a:ln w="9525">
            <a:noFill/>
            <a:miter lim="800000"/>
            <a:headEnd/>
            <a:tailEnd/>
          </a:ln>
        </p:spPr>
        <p:txBody>
          <a:bodyPr wrap="square">
            <a:spAutoFit/>
          </a:bodyPr>
          <a:lstStyle/>
          <a:p>
            <a:pPr>
              <a:spcBef>
                <a:spcPct val="50000"/>
              </a:spcBef>
            </a:pPr>
            <a:r>
              <a:rPr lang="de-AT" sz="4400" b="1" dirty="0" smtClean="0">
                <a:solidFill>
                  <a:schemeClr val="bg1"/>
                </a:solidFill>
              </a:rPr>
              <a:t>Thank you!</a:t>
            </a:r>
            <a:endParaRPr lang="de-AT" sz="4400" b="1" dirty="0">
              <a:solidFill>
                <a:schemeClr val="bg1"/>
              </a:solidFill>
            </a:endParaRPr>
          </a:p>
        </p:txBody>
      </p:sp>
      <p:sp>
        <p:nvSpPr>
          <p:cNvPr id="4" name="Title 2"/>
          <p:cNvSpPr txBox="1">
            <a:spLocks/>
          </p:cNvSpPr>
          <p:nvPr/>
        </p:nvSpPr>
        <p:spPr>
          <a:xfrm>
            <a:off x="2438400" y="2895600"/>
            <a:ext cx="3505200" cy="1362075"/>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rgbClr val="1B232A"/>
                </a:solidFill>
                <a:effectLst/>
                <a:uLnTx/>
                <a:uFillTx/>
                <a:latin typeface="+mn-lt"/>
                <a:ea typeface="+mj-ea"/>
                <a:cs typeface="Helvetica 45 Light"/>
              </a:rPr>
              <a:t>Thank you</a:t>
            </a:r>
            <a:endParaRPr kumimoji="0" lang="en-US" sz="3600" b="0" i="0" u="none" strike="noStrike" kern="0" cap="none" spc="0" normalizeH="0" baseline="0" noProof="0" dirty="0">
              <a:ln>
                <a:noFill/>
              </a:ln>
              <a:solidFill>
                <a:srgbClr val="1B232A"/>
              </a:solidFill>
              <a:effectLst/>
              <a:uLnTx/>
              <a:uFillTx/>
              <a:latin typeface="+mn-lt"/>
              <a:ea typeface="+mj-ea"/>
              <a:cs typeface="Helvetica 45 Light"/>
            </a:endParaRPr>
          </a:p>
        </p:txBody>
      </p:sp>
    </p:spTree>
    <p:extLst>
      <p:ext uri="{BB962C8B-B14F-4D97-AF65-F5344CB8AC3E}">
        <p14:creationId xmlns="" xmlns:p14="http://schemas.microsoft.com/office/powerpoint/2010/main" val="21629533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05800" cy="565575"/>
          </a:xfrm>
        </p:spPr>
        <p:txBody>
          <a:bodyPr>
            <a:noAutofit/>
          </a:bodyPr>
          <a:lstStyle/>
          <a:p>
            <a:r>
              <a:rPr lang="en-US" sz="2800" b="1" dirty="0" smtClean="0">
                <a:ea typeface="ＭＳ Ｐゴシック" pitchFamily="34" charset="-128"/>
              </a:rPr>
              <a:t>FortiToken Time Based One Time Password (OTP) Tokens</a:t>
            </a:r>
          </a:p>
        </p:txBody>
      </p:sp>
      <p:sp>
        <p:nvSpPr>
          <p:cNvPr id="4" name="Slide Number Placeholder 3"/>
          <p:cNvSpPr>
            <a:spLocks noGrp="1"/>
          </p:cNvSpPr>
          <p:nvPr>
            <p:ph type="sldNum" sz="quarter" idx="10"/>
          </p:nvPr>
        </p:nvSpPr>
        <p:spPr/>
        <p:txBody>
          <a:bodyPr/>
          <a:lstStyle/>
          <a:p>
            <a:fld id="{E2D4E760-1758-44BE-AA27-503DF8F05B08}" type="slidenum">
              <a:rPr lang="en-US" smtClean="0"/>
              <a:pPr/>
              <a:t>2</a:t>
            </a:fld>
            <a:endParaRPr lang="en-US" dirty="0"/>
          </a:p>
        </p:txBody>
      </p:sp>
      <p:sp>
        <p:nvSpPr>
          <p:cNvPr id="5" name="Rectangle 4100"/>
          <p:cNvSpPr>
            <a:spLocks noChangeArrowheads="1"/>
          </p:cNvSpPr>
          <p:nvPr/>
        </p:nvSpPr>
        <p:spPr bwMode="auto">
          <a:xfrm>
            <a:off x="5153652" y="3647300"/>
            <a:ext cx="853463" cy="125324"/>
          </a:xfrm>
          <a:prstGeom prst="rect">
            <a:avLst/>
          </a:prstGeom>
          <a:gradFill rotWithShape="0">
            <a:gsLst>
              <a:gs pos="0">
                <a:srgbClr val="FF0000">
                  <a:gamma/>
                  <a:shade val="46275"/>
                  <a:invGamma/>
                </a:srgbClr>
              </a:gs>
              <a:gs pos="50000">
                <a:srgbClr val="FF0000"/>
              </a:gs>
              <a:gs pos="100000">
                <a:srgbClr val="FF0000">
                  <a:gamma/>
                  <a:shade val="46275"/>
                  <a:invGamma/>
                </a:srgbClr>
              </a:gs>
            </a:gsLst>
            <a:lin ang="5400000" scaled="1"/>
          </a:gradFill>
          <a:ln w="9525">
            <a:noFill/>
            <a:miter lim="800000"/>
            <a:headEnd/>
            <a:tailEnd/>
          </a:ln>
          <a:effectLst/>
        </p:spPr>
        <p:txBody>
          <a:bodyPr wrap="none" anchor="ctr"/>
          <a:lstStyle/>
          <a:p>
            <a:endParaRPr lang="en-US" sz="1000" dirty="0"/>
          </a:p>
        </p:txBody>
      </p:sp>
      <p:sp>
        <p:nvSpPr>
          <p:cNvPr id="6" name="Rectangle 4101"/>
          <p:cNvSpPr>
            <a:spLocks noChangeArrowheads="1"/>
          </p:cNvSpPr>
          <p:nvPr/>
        </p:nvSpPr>
        <p:spPr bwMode="auto">
          <a:xfrm>
            <a:off x="5921051" y="3572992"/>
            <a:ext cx="413583" cy="246213"/>
          </a:xfrm>
          <a:prstGeom prst="rect">
            <a:avLst/>
          </a:prstGeom>
          <a:gradFill rotWithShape="0">
            <a:gsLst>
              <a:gs pos="0">
                <a:srgbClr val="4181FE">
                  <a:gamma/>
                  <a:shade val="69804"/>
                  <a:invGamma/>
                </a:srgbClr>
              </a:gs>
              <a:gs pos="50000">
                <a:srgbClr val="4181FE"/>
              </a:gs>
              <a:gs pos="100000">
                <a:srgbClr val="4181FE">
                  <a:gamma/>
                  <a:shade val="69804"/>
                  <a:invGamma/>
                </a:srgbClr>
              </a:gs>
            </a:gsLst>
            <a:lin ang="5400000" scaled="1"/>
          </a:gradFill>
          <a:ln w="9525">
            <a:noFill/>
            <a:miter lim="800000"/>
            <a:headEnd/>
            <a:tailEnd/>
          </a:ln>
          <a:effectLst/>
        </p:spPr>
        <p:txBody>
          <a:bodyPr wrap="none" lIns="92075" tIns="46038" rIns="92075" bIns="46038" anchor="ctr"/>
          <a:lstStyle/>
          <a:p>
            <a:r>
              <a:rPr lang="en-US" sz="1000" dirty="0">
                <a:solidFill>
                  <a:srgbClr val="FFFFFF"/>
                </a:solidFill>
              </a:rPr>
              <a:t>Seed</a:t>
            </a:r>
          </a:p>
        </p:txBody>
      </p:sp>
      <p:sp>
        <p:nvSpPr>
          <p:cNvPr id="7" name="AutoShape 4102"/>
          <p:cNvSpPr>
            <a:spLocks noChangeArrowheads="1"/>
          </p:cNvSpPr>
          <p:nvPr/>
        </p:nvSpPr>
        <p:spPr bwMode="auto">
          <a:xfrm rot="2760000">
            <a:off x="5706116" y="2338345"/>
            <a:ext cx="132130" cy="1526566"/>
          </a:xfrm>
          <a:prstGeom prst="upArrow">
            <a:avLst>
              <a:gd name="adj1" fmla="val 75009"/>
              <a:gd name="adj2" fmla="val 405226"/>
            </a:avLst>
          </a:prstGeom>
          <a:gradFill rotWithShape="0">
            <a:gsLst>
              <a:gs pos="0">
                <a:srgbClr val="FF0000">
                  <a:gamma/>
                  <a:shade val="46275"/>
                  <a:invGamma/>
                </a:srgbClr>
              </a:gs>
              <a:gs pos="50000">
                <a:srgbClr val="FF0000"/>
              </a:gs>
              <a:gs pos="100000">
                <a:srgbClr val="FF0000">
                  <a:gamma/>
                  <a:shade val="46275"/>
                  <a:invGamma/>
                </a:srgbClr>
              </a:gs>
            </a:gsLst>
            <a:lin ang="5400000" scaled="1"/>
          </a:gradFill>
          <a:ln w="9525">
            <a:noFill/>
            <a:miter lim="800000"/>
            <a:headEnd/>
            <a:tailEnd/>
          </a:ln>
          <a:effectLst/>
        </p:spPr>
        <p:txBody>
          <a:bodyPr wrap="none" anchor="ctr"/>
          <a:lstStyle/>
          <a:p>
            <a:endParaRPr lang="en-US" sz="1000" dirty="0"/>
          </a:p>
        </p:txBody>
      </p:sp>
      <p:sp>
        <p:nvSpPr>
          <p:cNvPr id="8" name="Rectangle 4103"/>
          <p:cNvSpPr>
            <a:spLocks noChangeArrowheads="1"/>
          </p:cNvSpPr>
          <p:nvPr/>
        </p:nvSpPr>
        <p:spPr bwMode="auto">
          <a:xfrm>
            <a:off x="4975150" y="3572992"/>
            <a:ext cx="414380" cy="246213"/>
          </a:xfrm>
          <a:prstGeom prst="rect">
            <a:avLst/>
          </a:prstGeom>
          <a:gradFill rotWithShape="0">
            <a:gsLst>
              <a:gs pos="0">
                <a:srgbClr val="4181FE">
                  <a:gamma/>
                  <a:shade val="69804"/>
                  <a:invGamma/>
                </a:srgbClr>
              </a:gs>
              <a:gs pos="50000">
                <a:srgbClr val="4181FE"/>
              </a:gs>
              <a:gs pos="100000">
                <a:srgbClr val="4181FE">
                  <a:gamma/>
                  <a:shade val="69804"/>
                  <a:invGamma/>
                </a:srgbClr>
              </a:gs>
            </a:gsLst>
            <a:lin ang="5400000" scaled="1"/>
          </a:gradFill>
          <a:ln w="9525">
            <a:noFill/>
            <a:miter lim="800000"/>
            <a:headEnd/>
            <a:tailEnd/>
          </a:ln>
          <a:effectLst/>
        </p:spPr>
        <p:txBody>
          <a:bodyPr wrap="none" lIns="92075" tIns="46038" rIns="92075" bIns="46038" anchor="ctr"/>
          <a:lstStyle/>
          <a:p>
            <a:r>
              <a:rPr lang="en-US" sz="1000" dirty="0">
                <a:solidFill>
                  <a:srgbClr val="FFFFFF"/>
                </a:solidFill>
              </a:rPr>
              <a:t>Time</a:t>
            </a:r>
          </a:p>
        </p:txBody>
      </p:sp>
      <p:sp>
        <p:nvSpPr>
          <p:cNvPr id="10" name="Rectangle 4105"/>
          <p:cNvSpPr>
            <a:spLocks noChangeArrowheads="1"/>
          </p:cNvSpPr>
          <p:nvPr/>
        </p:nvSpPr>
        <p:spPr bwMode="auto">
          <a:xfrm>
            <a:off x="7307979" y="1524000"/>
            <a:ext cx="1836021" cy="554640"/>
          </a:xfrm>
          <a:prstGeom prst="rect">
            <a:avLst/>
          </a:prstGeom>
          <a:noFill/>
          <a:ln w="9525">
            <a:noFill/>
            <a:miter lim="800000"/>
            <a:headEnd/>
            <a:tailEnd/>
          </a:ln>
          <a:effectLst/>
        </p:spPr>
        <p:txBody>
          <a:bodyPr wrap="square" lIns="92075" tIns="46038" rIns="92075" bIns="46038">
            <a:spAutoFit/>
          </a:bodyPr>
          <a:lstStyle/>
          <a:p>
            <a:pPr>
              <a:spcBef>
                <a:spcPct val="50000"/>
              </a:spcBef>
            </a:pPr>
            <a:r>
              <a:rPr lang="en-US" sz="1200" dirty="0" smtClean="0">
                <a:solidFill>
                  <a:srgbClr val="006EAA"/>
                </a:solidFill>
              </a:rPr>
              <a:t>FortiGate or </a:t>
            </a:r>
            <a:r>
              <a:rPr lang="en-US" sz="1200" dirty="0" err="1" smtClean="0">
                <a:solidFill>
                  <a:srgbClr val="006EAA"/>
                </a:solidFill>
              </a:rPr>
              <a:t>FortiAuth</a:t>
            </a:r>
            <a:endParaRPr lang="en-US" sz="1200" dirty="0" smtClean="0">
              <a:solidFill>
                <a:srgbClr val="006EAA"/>
              </a:solidFill>
            </a:endParaRPr>
          </a:p>
          <a:p>
            <a:pPr>
              <a:spcBef>
                <a:spcPct val="50000"/>
              </a:spcBef>
            </a:pPr>
            <a:r>
              <a:rPr lang="en-US" sz="1200" dirty="0" smtClean="0">
                <a:solidFill>
                  <a:srgbClr val="006EAA"/>
                </a:solidFill>
              </a:rPr>
              <a:t>(Authentication Server)</a:t>
            </a:r>
            <a:endParaRPr lang="en-US" sz="1200" dirty="0">
              <a:solidFill>
                <a:srgbClr val="006EAA"/>
              </a:solidFill>
            </a:endParaRPr>
          </a:p>
        </p:txBody>
      </p:sp>
      <p:sp>
        <p:nvSpPr>
          <p:cNvPr id="11" name="Rectangle 4106"/>
          <p:cNvSpPr>
            <a:spLocks noChangeArrowheads="1"/>
          </p:cNvSpPr>
          <p:nvPr/>
        </p:nvSpPr>
        <p:spPr bwMode="auto">
          <a:xfrm>
            <a:off x="5029200" y="1524000"/>
            <a:ext cx="1759521" cy="554640"/>
          </a:xfrm>
          <a:prstGeom prst="rect">
            <a:avLst/>
          </a:prstGeom>
          <a:noFill/>
          <a:ln w="9525">
            <a:noFill/>
            <a:miter lim="800000"/>
            <a:headEnd/>
            <a:tailEnd/>
          </a:ln>
          <a:effectLst/>
        </p:spPr>
        <p:txBody>
          <a:bodyPr wrap="square" lIns="92075" tIns="46038" rIns="92075" bIns="46038">
            <a:spAutoFit/>
          </a:bodyPr>
          <a:lstStyle/>
          <a:p>
            <a:pPr>
              <a:spcBef>
                <a:spcPct val="50000"/>
              </a:spcBef>
            </a:pPr>
            <a:r>
              <a:rPr lang="en-US" sz="1200" dirty="0" smtClean="0">
                <a:solidFill>
                  <a:srgbClr val="006EAA"/>
                </a:solidFill>
              </a:rPr>
              <a:t>FortiToken</a:t>
            </a:r>
          </a:p>
          <a:p>
            <a:pPr>
              <a:spcBef>
                <a:spcPct val="50000"/>
              </a:spcBef>
            </a:pPr>
            <a:r>
              <a:rPr lang="en-US" sz="1200" dirty="0" smtClean="0">
                <a:solidFill>
                  <a:srgbClr val="006EAA"/>
                </a:solidFill>
              </a:rPr>
              <a:t>(Authentication Client)</a:t>
            </a:r>
            <a:endParaRPr lang="en-US" sz="1200" dirty="0">
              <a:solidFill>
                <a:srgbClr val="006EAA"/>
              </a:solidFill>
            </a:endParaRPr>
          </a:p>
        </p:txBody>
      </p:sp>
      <p:sp>
        <p:nvSpPr>
          <p:cNvPr id="12" name="Line 4107"/>
          <p:cNvSpPr>
            <a:spLocks noChangeShapeType="1"/>
          </p:cNvSpPr>
          <p:nvPr/>
        </p:nvSpPr>
        <p:spPr bwMode="auto">
          <a:xfrm flipH="1">
            <a:off x="6098827" y="3814768"/>
            <a:ext cx="1" cy="757232"/>
          </a:xfrm>
          <a:prstGeom prst="line">
            <a:avLst/>
          </a:prstGeom>
          <a:noFill/>
          <a:ln w="38100">
            <a:solidFill>
              <a:srgbClr val="FF0000"/>
            </a:solidFill>
            <a:round/>
            <a:headEnd type="triangle" w="med" len="med"/>
            <a:tailEnd type="none" w="sm" len="sm"/>
          </a:ln>
          <a:effectLst/>
        </p:spPr>
        <p:txBody>
          <a:bodyPr wrap="none" anchor="ctr"/>
          <a:lstStyle/>
          <a:p>
            <a:endParaRPr lang="en-US" sz="1000" dirty="0"/>
          </a:p>
        </p:txBody>
      </p:sp>
      <p:sp>
        <p:nvSpPr>
          <p:cNvPr id="13" name="Line 4108"/>
          <p:cNvSpPr>
            <a:spLocks noChangeShapeType="1"/>
          </p:cNvSpPr>
          <p:nvPr/>
        </p:nvSpPr>
        <p:spPr bwMode="auto">
          <a:xfrm>
            <a:off x="8222377" y="4165040"/>
            <a:ext cx="1" cy="381000"/>
          </a:xfrm>
          <a:prstGeom prst="line">
            <a:avLst/>
          </a:prstGeom>
          <a:noFill/>
          <a:ln w="28575">
            <a:solidFill>
              <a:srgbClr val="FF0000"/>
            </a:solidFill>
            <a:round/>
            <a:headEnd type="triangle" w="med" len="med"/>
            <a:tailEnd type="none" w="sm" len="sm"/>
          </a:ln>
          <a:effectLst/>
        </p:spPr>
        <p:txBody>
          <a:bodyPr wrap="none" anchor="ctr"/>
          <a:lstStyle/>
          <a:p>
            <a:endParaRPr lang="en-US" sz="1000" dirty="0"/>
          </a:p>
        </p:txBody>
      </p:sp>
      <p:sp>
        <p:nvSpPr>
          <p:cNvPr id="14" name="Line 4109"/>
          <p:cNvSpPr>
            <a:spLocks noChangeShapeType="1"/>
          </p:cNvSpPr>
          <p:nvPr/>
        </p:nvSpPr>
        <p:spPr bwMode="auto">
          <a:xfrm flipV="1">
            <a:off x="6088779" y="4561951"/>
            <a:ext cx="2133600" cy="1"/>
          </a:xfrm>
          <a:prstGeom prst="line">
            <a:avLst/>
          </a:prstGeom>
          <a:noFill/>
          <a:ln w="28575">
            <a:solidFill>
              <a:srgbClr val="FF0000"/>
            </a:solidFill>
            <a:round/>
            <a:headEnd type="none" w="sm" len="sm"/>
            <a:tailEnd type="none" w="sm" len="sm"/>
          </a:ln>
          <a:effectLst/>
        </p:spPr>
        <p:txBody>
          <a:bodyPr wrap="none" anchor="ctr"/>
          <a:lstStyle/>
          <a:p>
            <a:endParaRPr lang="en-US" sz="1000" dirty="0"/>
          </a:p>
        </p:txBody>
      </p:sp>
      <p:grpSp>
        <p:nvGrpSpPr>
          <p:cNvPr id="15" name="Group 31"/>
          <p:cNvGrpSpPr/>
          <p:nvPr/>
        </p:nvGrpSpPr>
        <p:grpSpPr>
          <a:xfrm>
            <a:off x="5120182" y="3830296"/>
            <a:ext cx="2240041" cy="494644"/>
            <a:chOff x="1117600" y="3837554"/>
            <a:chExt cx="4462463" cy="1661546"/>
          </a:xfrm>
        </p:grpSpPr>
        <p:sp>
          <p:nvSpPr>
            <p:cNvPr id="16" name="Line 4110"/>
            <p:cNvSpPr>
              <a:spLocks noChangeShapeType="1"/>
            </p:cNvSpPr>
            <p:nvPr/>
          </p:nvSpPr>
          <p:spPr bwMode="auto">
            <a:xfrm>
              <a:off x="1117600" y="3837554"/>
              <a:ext cx="7938" cy="1661546"/>
            </a:xfrm>
            <a:prstGeom prst="line">
              <a:avLst/>
            </a:prstGeom>
            <a:noFill/>
            <a:ln w="38100">
              <a:solidFill>
                <a:srgbClr val="FF0000"/>
              </a:solidFill>
              <a:round/>
              <a:headEnd type="triangle" w="med" len="med"/>
              <a:tailEnd type="none" w="sm" len="sm"/>
            </a:ln>
            <a:effectLst/>
          </p:spPr>
          <p:txBody>
            <a:bodyPr wrap="none" anchor="ctr"/>
            <a:lstStyle/>
            <a:p>
              <a:endParaRPr lang="en-US" sz="1000" dirty="0"/>
            </a:p>
          </p:txBody>
        </p:sp>
        <p:sp>
          <p:nvSpPr>
            <p:cNvPr id="17" name="Line 4111"/>
            <p:cNvSpPr>
              <a:spLocks noChangeShapeType="1"/>
            </p:cNvSpPr>
            <p:nvPr/>
          </p:nvSpPr>
          <p:spPr bwMode="auto">
            <a:xfrm>
              <a:off x="5537200" y="4967398"/>
              <a:ext cx="25400" cy="531702"/>
            </a:xfrm>
            <a:prstGeom prst="line">
              <a:avLst/>
            </a:prstGeom>
            <a:noFill/>
            <a:ln w="28575">
              <a:solidFill>
                <a:srgbClr val="FF0000"/>
              </a:solidFill>
              <a:round/>
              <a:headEnd type="triangle" w="med" len="med"/>
              <a:tailEnd type="none" w="sm" len="sm"/>
            </a:ln>
            <a:effectLst/>
          </p:spPr>
          <p:txBody>
            <a:bodyPr wrap="none" anchor="ctr"/>
            <a:lstStyle/>
            <a:p>
              <a:endParaRPr lang="en-US" sz="1000" dirty="0"/>
            </a:p>
          </p:txBody>
        </p:sp>
        <p:sp>
          <p:nvSpPr>
            <p:cNvPr id="18" name="Line 4112"/>
            <p:cNvSpPr>
              <a:spLocks noChangeShapeType="1"/>
            </p:cNvSpPr>
            <p:nvPr/>
          </p:nvSpPr>
          <p:spPr bwMode="auto">
            <a:xfrm>
              <a:off x="1117600" y="5494338"/>
              <a:ext cx="4462463" cy="0"/>
            </a:xfrm>
            <a:prstGeom prst="line">
              <a:avLst/>
            </a:prstGeom>
            <a:noFill/>
            <a:ln w="28575">
              <a:solidFill>
                <a:srgbClr val="FF0000"/>
              </a:solidFill>
              <a:round/>
              <a:headEnd type="none" w="sm" len="sm"/>
              <a:tailEnd type="none" w="sm" len="sm"/>
            </a:ln>
            <a:effectLst/>
          </p:spPr>
          <p:txBody>
            <a:bodyPr wrap="none" anchor="ctr"/>
            <a:lstStyle/>
            <a:p>
              <a:endParaRPr lang="en-US" sz="1000" dirty="0"/>
            </a:p>
          </p:txBody>
        </p:sp>
      </p:grpSp>
      <p:sp>
        <p:nvSpPr>
          <p:cNvPr id="19" name="Rectangle 4113"/>
          <p:cNvSpPr>
            <a:spLocks noChangeArrowheads="1"/>
          </p:cNvSpPr>
          <p:nvPr/>
        </p:nvSpPr>
        <p:spPr bwMode="auto">
          <a:xfrm>
            <a:off x="5305857" y="3040994"/>
            <a:ext cx="955514" cy="234767"/>
          </a:xfrm>
          <a:prstGeom prst="rect">
            <a:avLst/>
          </a:prstGeom>
          <a:gradFill rotWithShape="0">
            <a:gsLst>
              <a:gs pos="0">
                <a:srgbClr val="4181FE">
                  <a:gamma/>
                  <a:shade val="69804"/>
                  <a:invGamma/>
                </a:srgbClr>
              </a:gs>
              <a:gs pos="50000">
                <a:srgbClr val="4181FE"/>
              </a:gs>
              <a:gs pos="100000">
                <a:srgbClr val="4181FE">
                  <a:gamma/>
                  <a:shade val="69804"/>
                  <a:invGamma/>
                </a:srgbClr>
              </a:gs>
            </a:gsLst>
            <a:lin ang="5400000" scaled="1"/>
          </a:gradFill>
          <a:ln w="9525">
            <a:noFill/>
            <a:miter lim="800000"/>
            <a:headEnd/>
            <a:tailEnd/>
          </a:ln>
          <a:effectLst/>
        </p:spPr>
        <p:txBody>
          <a:bodyPr wrap="none" lIns="92075" tIns="46038" rIns="92075" bIns="46038" anchor="ctr"/>
          <a:lstStyle/>
          <a:p>
            <a:r>
              <a:rPr lang="en-US" sz="1000" dirty="0">
                <a:solidFill>
                  <a:srgbClr val="FFFFFF"/>
                </a:solidFill>
              </a:rPr>
              <a:t>Algorithm</a:t>
            </a:r>
          </a:p>
        </p:txBody>
      </p:sp>
      <p:sp>
        <p:nvSpPr>
          <p:cNvPr id="20" name="Rectangle 4114"/>
          <p:cNvSpPr>
            <a:spLocks noChangeArrowheads="1"/>
          </p:cNvSpPr>
          <p:nvPr/>
        </p:nvSpPr>
        <p:spPr bwMode="auto">
          <a:xfrm>
            <a:off x="7408037" y="4024383"/>
            <a:ext cx="853463" cy="125324"/>
          </a:xfrm>
          <a:prstGeom prst="rect">
            <a:avLst/>
          </a:prstGeom>
          <a:gradFill rotWithShape="0">
            <a:gsLst>
              <a:gs pos="0">
                <a:srgbClr val="FF0000">
                  <a:gamma/>
                  <a:shade val="46275"/>
                  <a:invGamma/>
                </a:srgbClr>
              </a:gs>
              <a:gs pos="50000">
                <a:srgbClr val="FF0000"/>
              </a:gs>
              <a:gs pos="100000">
                <a:srgbClr val="FF0000">
                  <a:gamma/>
                  <a:shade val="46275"/>
                  <a:invGamma/>
                </a:srgbClr>
              </a:gs>
            </a:gsLst>
            <a:lin ang="5400000" scaled="1"/>
          </a:gradFill>
          <a:ln w="9525">
            <a:noFill/>
            <a:miter lim="800000"/>
            <a:headEnd/>
            <a:tailEnd/>
          </a:ln>
          <a:effectLst/>
        </p:spPr>
        <p:txBody>
          <a:bodyPr wrap="none" anchor="ctr"/>
          <a:lstStyle/>
          <a:p>
            <a:endParaRPr lang="en-US" sz="1000" dirty="0"/>
          </a:p>
        </p:txBody>
      </p:sp>
      <p:sp>
        <p:nvSpPr>
          <p:cNvPr id="21" name="Rectangle 4115"/>
          <p:cNvSpPr>
            <a:spLocks noChangeArrowheads="1"/>
          </p:cNvSpPr>
          <p:nvPr/>
        </p:nvSpPr>
        <p:spPr bwMode="auto">
          <a:xfrm>
            <a:off x="7988965" y="3950075"/>
            <a:ext cx="413583" cy="246213"/>
          </a:xfrm>
          <a:prstGeom prst="rect">
            <a:avLst/>
          </a:prstGeom>
          <a:gradFill rotWithShape="0">
            <a:gsLst>
              <a:gs pos="0">
                <a:srgbClr val="4181FE">
                  <a:gamma/>
                  <a:shade val="69804"/>
                  <a:invGamma/>
                </a:srgbClr>
              </a:gs>
              <a:gs pos="50000">
                <a:srgbClr val="4181FE"/>
              </a:gs>
              <a:gs pos="100000">
                <a:srgbClr val="4181FE">
                  <a:gamma/>
                  <a:shade val="69804"/>
                  <a:invGamma/>
                </a:srgbClr>
              </a:gs>
            </a:gsLst>
            <a:lin ang="5400000" scaled="1"/>
          </a:gradFill>
          <a:ln w="9525">
            <a:noFill/>
            <a:miter lim="800000"/>
            <a:headEnd/>
            <a:tailEnd/>
          </a:ln>
          <a:effectLst/>
        </p:spPr>
        <p:txBody>
          <a:bodyPr wrap="none" lIns="92075" tIns="46038" rIns="92075" bIns="46038" anchor="ctr"/>
          <a:lstStyle/>
          <a:p>
            <a:r>
              <a:rPr lang="en-US" sz="1000" dirty="0">
                <a:solidFill>
                  <a:srgbClr val="FFFFFF"/>
                </a:solidFill>
              </a:rPr>
              <a:t>Seed</a:t>
            </a:r>
          </a:p>
        </p:txBody>
      </p:sp>
      <p:sp>
        <p:nvSpPr>
          <p:cNvPr id="22" name="AutoShape 4116"/>
          <p:cNvSpPr>
            <a:spLocks noChangeArrowheads="1"/>
          </p:cNvSpPr>
          <p:nvPr/>
        </p:nvSpPr>
        <p:spPr bwMode="auto">
          <a:xfrm rot="2760000">
            <a:off x="7737701" y="2818842"/>
            <a:ext cx="135723" cy="1410600"/>
          </a:xfrm>
          <a:prstGeom prst="upArrow">
            <a:avLst>
              <a:gd name="adj1" fmla="val 75009"/>
              <a:gd name="adj2" fmla="val 406170"/>
            </a:avLst>
          </a:prstGeom>
          <a:gradFill rotWithShape="0">
            <a:gsLst>
              <a:gs pos="0">
                <a:srgbClr val="FF0000">
                  <a:gamma/>
                  <a:shade val="46275"/>
                  <a:invGamma/>
                </a:srgbClr>
              </a:gs>
              <a:gs pos="50000">
                <a:srgbClr val="FF0000"/>
              </a:gs>
              <a:gs pos="100000">
                <a:srgbClr val="FF0000">
                  <a:gamma/>
                  <a:shade val="46275"/>
                  <a:invGamma/>
                </a:srgbClr>
              </a:gs>
            </a:gsLst>
            <a:lin ang="5400000" scaled="1"/>
          </a:gradFill>
          <a:ln w="9525">
            <a:noFill/>
            <a:miter lim="800000"/>
            <a:headEnd/>
            <a:tailEnd/>
          </a:ln>
          <a:effectLst/>
        </p:spPr>
        <p:txBody>
          <a:bodyPr wrap="none" anchor="ctr"/>
          <a:lstStyle/>
          <a:p>
            <a:endParaRPr lang="en-US" sz="1000" dirty="0"/>
          </a:p>
        </p:txBody>
      </p:sp>
      <p:sp>
        <p:nvSpPr>
          <p:cNvPr id="23" name="Rectangle 4117"/>
          <p:cNvSpPr>
            <a:spLocks noChangeArrowheads="1"/>
          </p:cNvSpPr>
          <p:nvPr/>
        </p:nvSpPr>
        <p:spPr bwMode="auto">
          <a:xfrm>
            <a:off x="7032704" y="3938477"/>
            <a:ext cx="414380" cy="246213"/>
          </a:xfrm>
          <a:prstGeom prst="rect">
            <a:avLst/>
          </a:prstGeom>
          <a:gradFill rotWithShape="0">
            <a:gsLst>
              <a:gs pos="0">
                <a:srgbClr val="4181FE">
                  <a:gamma/>
                  <a:shade val="69804"/>
                  <a:invGamma/>
                </a:srgbClr>
              </a:gs>
              <a:gs pos="50000">
                <a:srgbClr val="4181FE"/>
              </a:gs>
              <a:gs pos="100000">
                <a:srgbClr val="4181FE">
                  <a:gamma/>
                  <a:shade val="69804"/>
                  <a:invGamma/>
                </a:srgbClr>
              </a:gs>
            </a:gsLst>
            <a:lin ang="5400000" scaled="1"/>
          </a:gradFill>
          <a:ln w="9525">
            <a:noFill/>
            <a:miter lim="800000"/>
            <a:headEnd/>
            <a:tailEnd/>
          </a:ln>
          <a:effectLst/>
        </p:spPr>
        <p:txBody>
          <a:bodyPr wrap="none" lIns="92075" tIns="46038" rIns="92075" bIns="46038" anchor="ctr"/>
          <a:lstStyle/>
          <a:p>
            <a:r>
              <a:rPr lang="en-US" sz="1000" dirty="0">
                <a:solidFill>
                  <a:srgbClr val="FFFFFF"/>
                </a:solidFill>
              </a:rPr>
              <a:t>Time</a:t>
            </a:r>
          </a:p>
        </p:txBody>
      </p:sp>
      <p:sp>
        <p:nvSpPr>
          <p:cNvPr id="24" name="Rectangle 4118"/>
          <p:cNvSpPr>
            <a:spLocks noChangeArrowheads="1"/>
          </p:cNvSpPr>
          <p:nvPr/>
        </p:nvSpPr>
        <p:spPr bwMode="auto">
          <a:xfrm>
            <a:off x="8101057" y="2828274"/>
            <a:ext cx="593679" cy="195902"/>
          </a:xfrm>
          <a:prstGeom prst="rect">
            <a:avLst/>
          </a:prstGeom>
          <a:noFill/>
          <a:ln w="12700">
            <a:solidFill>
              <a:srgbClr val="D89F10"/>
            </a:solidFill>
            <a:miter lim="800000"/>
            <a:headEnd type="none" w="sm" len="sm"/>
            <a:tailEnd type="none" w="sm" len="sm"/>
          </a:ln>
          <a:effectLst/>
        </p:spPr>
        <p:txBody>
          <a:bodyPr wrap="none" anchor="ctr"/>
          <a:lstStyle/>
          <a:p>
            <a:endParaRPr lang="en-US" sz="1000" dirty="0"/>
          </a:p>
        </p:txBody>
      </p:sp>
      <p:sp>
        <p:nvSpPr>
          <p:cNvPr id="25" name="Rectangle 4119"/>
          <p:cNvSpPr>
            <a:spLocks noChangeArrowheads="1"/>
          </p:cNvSpPr>
          <p:nvPr/>
        </p:nvSpPr>
        <p:spPr bwMode="auto">
          <a:xfrm>
            <a:off x="8069979" y="2819400"/>
            <a:ext cx="836142" cy="246863"/>
          </a:xfrm>
          <a:prstGeom prst="rect">
            <a:avLst/>
          </a:prstGeom>
          <a:noFill/>
          <a:ln w="9525">
            <a:noFill/>
            <a:miter lim="800000"/>
            <a:headEnd/>
            <a:tailEnd/>
          </a:ln>
          <a:effectLst/>
        </p:spPr>
        <p:txBody>
          <a:bodyPr wrap="square" lIns="92075" tIns="46038" rIns="92075" bIns="46038">
            <a:spAutoFit/>
          </a:bodyPr>
          <a:lstStyle/>
          <a:p>
            <a:pPr>
              <a:spcBef>
                <a:spcPct val="50000"/>
              </a:spcBef>
            </a:pPr>
            <a:r>
              <a:rPr lang="en-US" sz="1000" i="1" dirty="0" smtClean="0">
                <a:solidFill>
                  <a:srgbClr val="FF0000"/>
                </a:solidFill>
              </a:rPr>
              <a:t>080485</a:t>
            </a:r>
            <a:endParaRPr lang="en-US" sz="1000" i="1" dirty="0">
              <a:solidFill>
                <a:srgbClr val="FF0000"/>
              </a:solidFill>
            </a:endParaRPr>
          </a:p>
        </p:txBody>
      </p:sp>
      <p:sp>
        <p:nvSpPr>
          <p:cNvPr id="26" name="Rectangle 4120"/>
          <p:cNvSpPr>
            <a:spLocks noChangeArrowheads="1"/>
          </p:cNvSpPr>
          <p:nvPr/>
        </p:nvSpPr>
        <p:spPr bwMode="auto">
          <a:xfrm>
            <a:off x="7380146" y="3398869"/>
            <a:ext cx="795290" cy="262849"/>
          </a:xfrm>
          <a:prstGeom prst="rect">
            <a:avLst/>
          </a:prstGeom>
          <a:gradFill rotWithShape="0">
            <a:gsLst>
              <a:gs pos="0">
                <a:srgbClr val="4181FE">
                  <a:gamma/>
                  <a:shade val="69804"/>
                  <a:invGamma/>
                </a:srgbClr>
              </a:gs>
              <a:gs pos="50000">
                <a:srgbClr val="4181FE"/>
              </a:gs>
              <a:gs pos="100000">
                <a:srgbClr val="4181FE">
                  <a:gamma/>
                  <a:shade val="69804"/>
                  <a:invGamma/>
                </a:srgbClr>
              </a:gs>
            </a:gsLst>
            <a:lin ang="5400000" scaled="1"/>
          </a:gradFill>
          <a:ln w="9525">
            <a:noFill/>
            <a:miter lim="800000"/>
            <a:headEnd/>
            <a:tailEnd/>
          </a:ln>
          <a:effectLst/>
        </p:spPr>
        <p:txBody>
          <a:bodyPr wrap="none" lIns="92075" tIns="46038" rIns="92075" bIns="46038" anchor="ctr"/>
          <a:lstStyle/>
          <a:p>
            <a:r>
              <a:rPr lang="en-US" sz="1000" dirty="0">
                <a:solidFill>
                  <a:srgbClr val="FFFFFF"/>
                </a:solidFill>
              </a:rPr>
              <a:t>Algorithm</a:t>
            </a:r>
          </a:p>
        </p:txBody>
      </p:sp>
      <p:sp>
        <p:nvSpPr>
          <p:cNvPr id="27" name="Rectangle 4121"/>
          <p:cNvSpPr>
            <a:spLocks noChangeArrowheads="1"/>
          </p:cNvSpPr>
          <p:nvPr/>
        </p:nvSpPr>
        <p:spPr bwMode="auto">
          <a:xfrm>
            <a:off x="6393579" y="4343400"/>
            <a:ext cx="1816696" cy="260874"/>
          </a:xfrm>
          <a:prstGeom prst="rect">
            <a:avLst/>
          </a:prstGeom>
          <a:noFill/>
          <a:ln w="9525">
            <a:noFill/>
            <a:miter lim="800000"/>
            <a:headEnd/>
            <a:tailEnd/>
          </a:ln>
          <a:effectLst/>
        </p:spPr>
        <p:txBody>
          <a:bodyPr wrap="square" lIns="92075" tIns="46038" rIns="92075" bIns="46038">
            <a:spAutoFit/>
          </a:bodyPr>
          <a:lstStyle/>
          <a:p>
            <a:pPr>
              <a:spcBef>
                <a:spcPct val="50000"/>
              </a:spcBef>
            </a:pPr>
            <a:r>
              <a:rPr lang="en-US" sz="1000" dirty="0">
                <a:solidFill>
                  <a:srgbClr val="006EAA"/>
                </a:solidFill>
              </a:rPr>
              <a:t>Same Seed</a:t>
            </a:r>
          </a:p>
        </p:txBody>
      </p:sp>
      <p:sp>
        <p:nvSpPr>
          <p:cNvPr id="28" name="Rectangle 4122"/>
          <p:cNvSpPr>
            <a:spLocks noChangeArrowheads="1"/>
          </p:cNvSpPr>
          <p:nvPr/>
        </p:nvSpPr>
        <p:spPr bwMode="auto">
          <a:xfrm>
            <a:off x="5174379" y="4114800"/>
            <a:ext cx="1934785" cy="260874"/>
          </a:xfrm>
          <a:prstGeom prst="rect">
            <a:avLst/>
          </a:prstGeom>
          <a:noFill/>
          <a:ln w="9525">
            <a:noFill/>
            <a:miter lim="800000"/>
            <a:headEnd/>
            <a:tailEnd/>
          </a:ln>
          <a:effectLst/>
        </p:spPr>
        <p:txBody>
          <a:bodyPr wrap="square" lIns="92075" tIns="46038" rIns="92075" bIns="46038">
            <a:spAutoFit/>
          </a:bodyPr>
          <a:lstStyle/>
          <a:p>
            <a:pPr>
              <a:spcBef>
                <a:spcPct val="50000"/>
              </a:spcBef>
            </a:pPr>
            <a:r>
              <a:rPr lang="en-US" sz="1000" dirty="0">
                <a:solidFill>
                  <a:srgbClr val="006EAA"/>
                </a:solidFill>
              </a:rPr>
              <a:t>Same Time</a:t>
            </a:r>
          </a:p>
        </p:txBody>
      </p:sp>
      <p:pic>
        <p:nvPicPr>
          <p:cNvPr id="29" name="Picture 2" descr="C:\Users\hkarimi\AppData\Local\Microsoft\Windows\Temporary Internet Files\Low\Content.IE5\3N6ST6XD\FortiToken-200_Rt[1].png"/>
          <p:cNvPicPr>
            <a:picLocks noChangeAspect="1" noChangeArrowheads="1"/>
          </p:cNvPicPr>
          <p:nvPr/>
        </p:nvPicPr>
        <p:blipFill>
          <a:blip r:embed="rId2"/>
          <a:srcRect l="12040" t="8451" r="12040" b="11268"/>
          <a:stretch>
            <a:fillRect/>
          </a:stretch>
        </p:blipFill>
        <p:spPr bwMode="auto">
          <a:xfrm rot="1683255">
            <a:off x="5247675" y="2043159"/>
            <a:ext cx="796043" cy="834614"/>
          </a:xfrm>
          <a:prstGeom prst="rect">
            <a:avLst/>
          </a:prstGeom>
          <a:noFill/>
        </p:spPr>
      </p:pic>
      <p:pic>
        <p:nvPicPr>
          <p:cNvPr id="30" name="Picture 29" descr="Server_Lt.png"/>
          <p:cNvPicPr>
            <a:picLocks noChangeAspect="1"/>
          </p:cNvPicPr>
          <p:nvPr/>
        </p:nvPicPr>
        <p:blipFill>
          <a:blip r:embed="rId3"/>
          <a:stretch>
            <a:fillRect/>
          </a:stretch>
        </p:blipFill>
        <p:spPr>
          <a:xfrm>
            <a:off x="7262207" y="2020298"/>
            <a:ext cx="707633" cy="1277646"/>
          </a:xfrm>
          <a:prstGeom prst="rect">
            <a:avLst/>
          </a:prstGeom>
          <a:effectLst>
            <a:outerShdw blurRad="50800" dist="25400" dir="5400000">
              <a:srgbClr val="000000">
                <a:alpha val="30000"/>
              </a:srgbClr>
            </a:outerShdw>
          </a:effectLst>
        </p:spPr>
      </p:pic>
      <p:sp>
        <p:nvSpPr>
          <p:cNvPr id="35" name="Rectangle 4118"/>
          <p:cNvSpPr>
            <a:spLocks noChangeArrowheads="1"/>
          </p:cNvSpPr>
          <p:nvPr/>
        </p:nvSpPr>
        <p:spPr bwMode="auto">
          <a:xfrm>
            <a:off x="6119858" y="2362200"/>
            <a:ext cx="654722" cy="228600"/>
          </a:xfrm>
          <a:prstGeom prst="rect">
            <a:avLst/>
          </a:prstGeom>
          <a:noFill/>
          <a:ln w="12700">
            <a:solidFill>
              <a:srgbClr val="D89F10"/>
            </a:solidFill>
            <a:miter lim="800000"/>
            <a:headEnd type="none" w="sm" len="sm"/>
            <a:tailEnd type="none" w="sm" len="sm"/>
          </a:ln>
          <a:effectLst/>
        </p:spPr>
        <p:txBody>
          <a:bodyPr wrap="none" anchor="ctr"/>
          <a:lstStyle/>
          <a:p>
            <a:endParaRPr lang="en-US" sz="1000" dirty="0"/>
          </a:p>
        </p:txBody>
      </p:sp>
      <p:sp>
        <p:nvSpPr>
          <p:cNvPr id="36" name="Rectangle 4119"/>
          <p:cNvSpPr>
            <a:spLocks noChangeArrowheads="1"/>
          </p:cNvSpPr>
          <p:nvPr/>
        </p:nvSpPr>
        <p:spPr bwMode="auto">
          <a:xfrm>
            <a:off x="6088779" y="2362200"/>
            <a:ext cx="962309" cy="246863"/>
          </a:xfrm>
          <a:prstGeom prst="rect">
            <a:avLst/>
          </a:prstGeom>
          <a:noFill/>
          <a:ln w="9525">
            <a:noFill/>
            <a:miter lim="800000"/>
            <a:headEnd/>
            <a:tailEnd/>
          </a:ln>
          <a:effectLst/>
        </p:spPr>
        <p:txBody>
          <a:bodyPr wrap="square" lIns="92075" tIns="46038" rIns="92075" bIns="46038">
            <a:spAutoFit/>
          </a:bodyPr>
          <a:lstStyle/>
          <a:p>
            <a:pPr>
              <a:spcBef>
                <a:spcPct val="50000"/>
              </a:spcBef>
            </a:pPr>
            <a:r>
              <a:rPr lang="en-US" sz="1000" i="1" dirty="0" smtClean="0">
                <a:solidFill>
                  <a:srgbClr val="FF0000"/>
                </a:solidFill>
              </a:rPr>
              <a:t>080485</a:t>
            </a:r>
            <a:endParaRPr lang="en-US" sz="1000" i="1" dirty="0">
              <a:solidFill>
                <a:srgbClr val="FF0000"/>
              </a:solidFill>
            </a:endParaRPr>
          </a:p>
        </p:txBody>
      </p:sp>
      <p:sp>
        <p:nvSpPr>
          <p:cNvPr id="38" name="Content Placeholder 2"/>
          <p:cNvSpPr>
            <a:spLocks noGrp="1"/>
          </p:cNvSpPr>
          <p:nvPr>
            <p:ph idx="1"/>
          </p:nvPr>
        </p:nvSpPr>
        <p:spPr>
          <a:xfrm>
            <a:off x="228600" y="1447800"/>
            <a:ext cx="4800600" cy="3911538"/>
          </a:xfrm>
        </p:spPr>
        <p:txBody>
          <a:bodyPr>
            <a:normAutofit/>
          </a:bodyPr>
          <a:lstStyle/>
          <a:p>
            <a:r>
              <a:rPr lang="en-US" dirty="0" smtClean="0"/>
              <a:t>OTP Requires the Same Seed on Server as on the Token</a:t>
            </a:r>
          </a:p>
          <a:p>
            <a:r>
              <a:rPr lang="en-US" dirty="0" smtClean="0"/>
              <a:t>Seed is burned into the hardware Client (FortiToken)by the manufacturer.</a:t>
            </a:r>
          </a:p>
          <a:p>
            <a:r>
              <a:rPr lang="en-US" dirty="0" smtClean="0"/>
              <a:t>Seeds are installed on the Server (FortiGate or </a:t>
            </a:r>
            <a:r>
              <a:rPr lang="en-US" dirty="0" err="1" smtClean="0"/>
              <a:t>FortiAuth</a:t>
            </a:r>
            <a:r>
              <a:rPr lang="en-US" dirty="0" smtClean="0"/>
              <a:t>)  in one of two ways:</a:t>
            </a:r>
          </a:p>
          <a:p>
            <a:pPr lvl="1"/>
            <a:r>
              <a:rPr lang="en-US" dirty="0" smtClean="0"/>
              <a:t>Online Activation Via FortiGuard (FTK-200)</a:t>
            </a:r>
          </a:p>
          <a:p>
            <a:pPr lvl="1"/>
            <a:r>
              <a:rPr lang="en-US" dirty="0" smtClean="0"/>
              <a:t>Local Import Via Seed File (</a:t>
            </a:r>
            <a:r>
              <a:rPr lang="en-US" dirty="0" smtClean="0">
                <a:solidFill>
                  <a:srgbClr val="FF0000"/>
                </a:solidFill>
              </a:rPr>
              <a:t>FTK-200CD</a:t>
            </a:r>
            <a:r>
              <a:rPr lang="en-US"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a typeface="ＭＳ Ｐゴシック" pitchFamily="34" charset="-128"/>
              </a:rPr>
              <a:t>FortiToken 200 Online Token Activation</a:t>
            </a:r>
            <a:endParaRPr lang="en-US" sz="2800" b="1" dirty="0">
              <a:ea typeface="ＭＳ Ｐゴシック" pitchFamily="34" charset="-128"/>
            </a:endParaRPr>
          </a:p>
        </p:txBody>
      </p:sp>
      <p:sp>
        <p:nvSpPr>
          <p:cNvPr id="4" name="Slide Number Placeholder 3"/>
          <p:cNvSpPr>
            <a:spLocks noGrp="1"/>
          </p:cNvSpPr>
          <p:nvPr>
            <p:ph type="sldNum" sz="quarter" idx="10"/>
          </p:nvPr>
        </p:nvSpPr>
        <p:spPr/>
        <p:txBody>
          <a:bodyPr/>
          <a:lstStyle/>
          <a:p>
            <a:fld id="{E2D4E760-1758-44BE-AA27-503DF8F05B08}" type="slidenum">
              <a:rPr lang="en-US" smtClean="0"/>
              <a:pPr/>
              <a:t>3</a:t>
            </a:fld>
            <a:endParaRPr lang="en-US" dirty="0"/>
          </a:p>
        </p:txBody>
      </p:sp>
      <p:sp>
        <p:nvSpPr>
          <p:cNvPr id="25" name="Text Placeholder 24"/>
          <p:cNvSpPr>
            <a:spLocks noGrp="1"/>
          </p:cNvSpPr>
          <p:nvPr>
            <p:ph type="body" sz="quarter" idx="11"/>
          </p:nvPr>
        </p:nvSpPr>
        <p:spPr/>
        <p:txBody>
          <a:bodyPr/>
          <a:lstStyle/>
          <a:p>
            <a:pPr>
              <a:buNone/>
            </a:pPr>
            <a:r>
              <a:rPr lang="en-US" dirty="0" smtClean="0"/>
              <a:t>FortiToken 200 Activation via FortiGuard  is limited to </a:t>
            </a:r>
            <a:r>
              <a:rPr lang="en-US" b="1" dirty="0" smtClean="0"/>
              <a:t>one time only</a:t>
            </a:r>
          </a:p>
          <a:p>
            <a:r>
              <a:rPr lang="en-US" dirty="0" smtClean="0"/>
              <a:t>By design for security reasons:</a:t>
            </a:r>
          </a:p>
          <a:p>
            <a:r>
              <a:rPr lang="en-US" dirty="0" smtClean="0"/>
              <a:t>Protects against attacking seeds stored online</a:t>
            </a:r>
          </a:p>
          <a:p>
            <a:r>
              <a:rPr lang="en-US" dirty="0" smtClean="0"/>
              <a:t>However, it presents usability challenges:</a:t>
            </a:r>
          </a:p>
          <a:p>
            <a:pPr lvl="1"/>
            <a:r>
              <a:rPr lang="en-US" dirty="0" smtClean="0"/>
              <a:t>Prevents simultaneous installation of FortiToken on multiple Authentication Servers (unless using </a:t>
            </a:r>
            <a:r>
              <a:rPr lang="en-US" dirty="0" err="1" smtClean="0"/>
              <a:t>config</a:t>
            </a:r>
            <a:r>
              <a:rPr lang="en-US" dirty="0" smtClean="0"/>
              <a:t> data to transfer token seeds among devices, which requires a reboot in the target devices)</a:t>
            </a:r>
          </a:p>
          <a:p>
            <a:pPr lvl="1"/>
            <a:r>
              <a:rPr lang="en-US" dirty="0" smtClean="0"/>
              <a:t>Prevents re-activation of FortiToken on same Authentication Server (unless activation flag is reset by Customer Support, i.e., requires manual intervention)</a:t>
            </a:r>
          </a:p>
          <a:p>
            <a:pPr lvl="1">
              <a:buNone/>
            </a:pPr>
            <a:r>
              <a:rPr lang="en-US" dirty="0" smtClean="0"/>
              <a:t>Note: HA Clusters are not affected by the one-time activation limit since seed data is replicated across cluster member devices automatically after the master device activates the seed</a:t>
            </a:r>
          </a:p>
          <a:p>
            <a:pPr lvl="1">
              <a:buNone/>
            </a:pP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a typeface="ＭＳ Ｐゴシック" pitchFamily="34" charset="-128"/>
              </a:rPr>
              <a:t>FortiToken 200CD Token Activation Via Seed File</a:t>
            </a:r>
            <a:endParaRPr lang="en-US" sz="2800" b="1" dirty="0">
              <a:ea typeface="ＭＳ Ｐゴシック" pitchFamily="34" charset="-128"/>
            </a:endParaRPr>
          </a:p>
        </p:txBody>
      </p:sp>
      <p:sp>
        <p:nvSpPr>
          <p:cNvPr id="4" name="Slide Number Placeholder 3"/>
          <p:cNvSpPr>
            <a:spLocks noGrp="1"/>
          </p:cNvSpPr>
          <p:nvPr>
            <p:ph type="sldNum" sz="quarter" idx="10"/>
          </p:nvPr>
        </p:nvSpPr>
        <p:spPr/>
        <p:txBody>
          <a:bodyPr/>
          <a:lstStyle/>
          <a:p>
            <a:fld id="{E2D4E760-1758-44BE-AA27-503DF8F05B08}" type="slidenum">
              <a:rPr lang="en-US" smtClean="0"/>
              <a:pPr/>
              <a:t>4</a:t>
            </a:fld>
            <a:endParaRPr lang="en-US" dirty="0"/>
          </a:p>
        </p:txBody>
      </p:sp>
      <p:sp>
        <p:nvSpPr>
          <p:cNvPr id="25" name="Text Placeholder 24"/>
          <p:cNvSpPr>
            <a:spLocks noGrp="1"/>
          </p:cNvSpPr>
          <p:nvPr>
            <p:ph type="body" sz="quarter" idx="11"/>
          </p:nvPr>
        </p:nvSpPr>
        <p:spPr>
          <a:xfrm>
            <a:off x="457200" y="1219200"/>
            <a:ext cx="8229600" cy="4676775"/>
          </a:xfrm>
        </p:spPr>
        <p:txBody>
          <a:bodyPr>
            <a:normAutofit fontScale="92500" lnSpcReduction="20000"/>
          </a:bodyPr>
          <a:lstStyle/>
          <a:p>
            <a:pPr indent="0" algn="just">
              <a:buNone/>
            </a:pPr>
            <a:r>
              <a:rPr lang="en-US" sz="3000" dirty="0" smtClean="0"/>
              <a:t>FortiToken 200CD tokens are shipped with a CD containing an encrypted seed file that is used to activate the tokens from  the FortiGate or </a:t>
            </a:r>
            <a:r>
              <a:rPr lang="en-US" sz="3000" dirty="0" err="1" smtClean="0"/>
              <a:t>FortiAuth</a:t>
            </a:r>
            <a:r>
              <a:rPr lang="en-US" sz="3000" dirty="0" smtClean="0"/>
              <a:t> Admin GUI.</a:t>
            </a:r>
          </a:p>
          <a:p>
            <a:pPr>
              <a:buNone/>
            </a:pPr>
            <a:r>
              <a:rPr lang="en-US" dirty="0" smtClean="0"/>
              <a:t> </a:t>
            </a:r>
          </a:p>
          <a:p>
            <a:r>
              <a:rPr lang="en-US" dirty="0" smtClean="0"/>
              <a:t>The FTK200CD seeds are not stored online, thereby removing that attack vector</a:t>
            </a:r>
          </a:p>
          <a:p>
            <a:r>
              <a:rPr lang="en-US" dirty="0" smtClean="0"/>
              <a:t>The FTK200CD token seeds files are supplied on a CD and secured:</a:t>
            </a:r>
          </a:p>
          <a:p>
            <a:pPr lvl="1"/>
            <a:r>
              <a:rPr lang="en-US" dirty="0" smtClean="0"/>
              <a:t>Seed file is encrypted </a:t>
            </a:r>
          </a:p>
          <a:p>
            <a:pPr lvl="1"/>
            <a:r>
              <a:rPr lang="en-US" dirty="0" smtClean="0"/>
              <a:t>CD is sealed in a tamper-evident package</a:t>
            </a:r>
          </a:p>
          <a:p>
            <a:r>
              <a:rPr lang="en-US" dirty="0" smtClean="0"/>
              <a:t>This method of token activation overcomes the usability challenges of online activation while maintaining the highest security:</a:t>
            </a:r>
          </a:p>
          <a:p>
            <a:pPr lvl="1"/>
            <a:r>
              <a:rPr lang="en-US" dirty="0" smtClean="0"/>
              <a:t>Allows simultaneous installation of FortiToken on multiple FortiGate and </a:t>
            </a:r>
            <a:r>
              <a:rPr lang="en-US" dirty="0" err="1" smtClean="0"/>
              <a:t>FortiAuth</a:t>
            </a:r>
            <a:r>
              <a:rPr lang="en-US" dirty="0" smtClean="0"/>
              <a:t> devices (without  requiring a reboot)</a:t>
            </a:r>
          </a:p>
          <a:p>
            <a:pPr lvl="1"/>
            <a:r>
              <a:rPr lang="en-US" dirty="0" smtClean="0"/>
              <a:t>Allows re-activation of FortiToken on same FortiGate or </a:t>
            </a:r>
            <a:r>
              <a:rPr lang="en-US" dirty="0" err="1" smtClean="0"/>
              <a:t>FortiAuth</a:t>
            </a:r>
            <a:r>
              <a:rPr lang="en-US" dirty="0" smtClean="0"/>
              <a:t> device </a:t>
            </a:r>
          </a:p>
          <a:p>
            <a:pPr lvl="1">
              <a:buNone/>
            </a:pPr>
            <a:endParaRPr lang="en-US"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a typeface="ＭＳ Ｐゴシック" pitchFamily="34" charset="-128"/>
              </a:rPr>
              <a:t>FortiToken 200CD - Supported Platforms</a:t>
            </a:r>
          </a:p>
        </p:txBody>
      </p:sp>
      <p:sp>
        <p:nvSpPr>
          <p:cNvPr id="3" name="Content Placeholder 2"/>
          <p:cNvSpPr>
            <a:spLocks noGrp="1"/>
          </p:cNvSpPr>
          <p:nvPr>
            <p:ph idx="1"/>
          </p:nvPr>
        </p:nvSpPr>
        <p:spPr/>
        <p:txBody>
          <a:bodyPr/>
          <a:lstStyle/>
          <a:p>
            <a:r>
              <a:rPr lang="en-US" dirty="0" smtClean="0"/>
              <a:t>FortiGate  - FortiOS 5.0 and up</a:t>
            </a:r>
          </a:p>
          <a:p>
            <a:r>
              <a:rPr lang="en-US" dirty="0" smtClean="0"/>
              <a:t>FortiAuthenticator 1.3.1 and up</a:t>
            </a:r>
          </a:p>
          <a:p>
            <a:endParaRPr lang="en-US" dirty="0" smtClean="0">
              <a:ea typeface="新細明體" charset="-120"/>
            </a:endParaRPr>
          </a:p>
          <a:p>
            <a:endParaRPr lang="en-US" sz="1600" dirty="0" smtClean="0">
              <a:ea typeface="新細明體" charset="-120"/>
            </a:endParaRPr>
          </a:p>
          <a:p>
            <a:pPr>
              <a:buNone/>
            </a:pPr>
            <a:r>
              <a:rPr lang="en-US" sz="1600" i="1" dirty="0" smtClean="0">
                <a:ea typeface="新細明體" charset="-120"/>
              </a:rPr>
              <a:t>NOTE:  FortiToken 200CD tokens have the Serial Number prefix “FTK211” on the back label of the token.  This is to distinguish from the standard FortiToken 200 tokens with Serial Number prefix “FTK200” </a:t>
            </a:r>
            <a:endParaRPr lang="en-US" sz="1600" i="1" dirty="0">
              <a:ea typeface="新細明體" charset="-120"/>
            </a:endParaRPr>
          </a:p>
          <a:p>
            <a:endParaRPr lang="en-US" dirty="0">
              <a:ea typeface="新細明體" charset="-120"/>
            </a:endParaRPr>
          </a:p>
          <a:p>
            <a:endParaRPr lang="en-US" dirty="0"/>
          </a:p>
        </p:txBody>
      </p:sp>
      <p:sp>
        <p:nvSpPr>
          <p:cNvPr id="4" name="Slide Number Placeholder 3"/>
          <p:cNvSpPr>
            <a:spLocks noGrp="1"/>
          </p:cNvSpPr>
          <p:nvPr>
            <p:ph type="sldNum" sz="quarter" idx="10"/>
          </p:nvPr>
        </p:nvSpPr>
        <p:spPr/>
        <p:txBody>
          <a:bodyPr/>
          <a:lstStyle/>
          <a:p>
            <a:fld id="{E2D4E760-1758-44BE-AA27-503DF8F05B08}" type="slidenum">
              <a:rPr lang="en-US" smtClean="0"/>
              <a:pPr/>
              <a:t>5</a:t>
            </a:fld>
            <a:endParaRPr lang="en-US" dirty="0"/>
          </a:p>
        </p:txBody>
      </p:sp>
    </p:spTree>
    <p:extLst>
      <p:ext uri="{BB962C8B-B14F-4D97-AF65-F5344CB8AC3E}">
        <p14:creationId xmlns="" xmlns:p14="http://schemas.microsoft.com/office/powerpoint/2010/main" val="9780341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a typeface="ＭＳ Ｐゴシック" pitchFamily="34" charset="-128"/>
              </a:rPr>
              <a:t>FortiToken 200CD Activation - FortiGate</a:t>
            </a:r>
          </a:p>
        </p:txBody>
      </p:sp>
      <p:sp>
        <p:nvSpPr>
          <p:cNvPr id="3" name="Content Placeholder 2"/>
          <p:cNvSpPr>
            <a:spLocks noGrp="1"/>
          </p:cNvSpPr>
          <p:nvPr>
            <p:ph idx="1"/>
          </p:nvPr>
        </p:nvSpPr>
        <p:spPr/>
        <p:txBody>
          <a:bodyPr>
            <a:normAutofit lnSpcReduction="10000"/>
          </a:bodyPr>
          <a:lstStyle/>
          <a:p>
            <a:pPr>
              <a:buNone/>
            </a:pPr>
            <a:r>
              <a:rPr lang="en-US" dirty="0" smtClean="0"/>
              <a:t>To activate the tokens on FortiGate units</a:t>
            </a:r>
          </a:p>
          <a:p>
            <a:pPr marL="457200" indent="-457200">
              <a:buFont typeface="+mj-lt"/>
              <a:buAutoNum type="arabicPeriod"/>
            </a:pPr>
            <a:r>
              <a:rPr lang="en-US" dirty="0" smtClean="0"/>
              <a:t>Log in to the Web-based Manager of your FortiGate unit from your computer.</a:t>
            </a:r>
          </a:p>
          <a:p>
            <a:pPr marL="457200" indent="-457200">
              <a:buFont typeface="+mj-lt"/>
              <a:buAutoNum type="arabicPeriod"/>
            </a:pPr>
            <a:r>
              <a:rPr lang="en-US" dirty="0" smtClean="0"/>
              <a:t>Insert the CD labeled </a:t>
            </a:r>
            <a:r>
              <a:rPr lang="en-US" i="1" dirty="0" smtClean="0"/>
              <a:t>FortiToken 200 Activation File.</a:t>
            </a:r>
          </a:p>
          <a:p>
            <a:pPr marL="457200" indent="-457200">
              <a:buFont typeface="+mj-lt"/>
              <a:buAutoNum type="arabicPeriod"/>
            </a:pPr>
            <a:r>
              <a:rPr lang="en-US" dirty="0" smtClean="0"/>
              <a:t>Go to Authentication &gt; Two Factor Authentication &gt; FortiToken, select </a:t>
            </a:r>
            <a:r>
              <a:rPr lang="en-US" i="1" dirty="0" smtClean="0"/>
              <a:t>Hard Token as the Token Type, and click Import.</a:t>
            </a:r>
          </a:p>
          <a:p>
            <a:pPr marL="457200" indent="-457200">
              <a:buFont typeface="+mj-lt"/>
              <a:buAutoNum type="arabicPeriod"/>
            </a:pPr>
            <a:r>
              <a:rPr lang="en-US" dirty="0" smtClean="0"/>
              <a:t>Select </a:t>
            </a:r>
            <a:r>
              <a:rPr lang="en-US" i="1" dirty="0" smtClean="0"/>
              <a:t>Seed File, browse to the .FTK file on the CD, and click OK. The loaded serial numbers will appear in the list and the user can choose to</a:t>
            </a:r>
          </a:p>
          <a:p>
            <a:pPr marL="457200" indent="-457200">
              <a:buFont typeface="+mj-lt"/>
              <a:buAutoNum type="arabicPeriod"/>
            </a:pPr>
            <a:r>
              <a:rPr lang="en-US" dirty="0" smtClean="0"/>
              <a:t>cancel the import if desired. You can then cancel the import or continue by clicking </a:t>
            </a:r>
            <a:r>
              <a:rPr lang="en-US" i="1" dirty="0" smtClean="0"/>
              <a:t>OK.</a:t>
            </a:r>
          </a:p>
          <a:p>
            <a:pPr marL="457200" indent="-457200">
              <a:buFont typeface="+mj-lt"/>
              <a:buAutoNum type="arabicPeriod"/>
            </a:pPr>
            <a:r>
              <a:rPr lang="en-US" dirty="0" smtClean="0"/>
              <a:t>Each FortiToken 200 will be installed and activated, and shown as </a:t>
            </a:r>
            <a:r>
              <a:rPr lang="en-US" i="1" dirty="0" smtClean="0"/>
              <a:t>Available in the FortiToken UI</a:t>
            </a:r>
            <a:endParaRPr lang="en-US" dirty="0">
              <a:ea typeface="新細明體" charset="-120"/>
            </a:endParaRPr>
          </a:p>
          <a:p>
            <a:endParaRPr lang="en-US" dirty="0"/>
          </a:p>
        </p:txBody>
      </p:sp>
      <p:sp>
        <p:nvSpPr>
          <p:cNvPr id="4" name="Slide Number Placeholder 3"/>
          <p:cNvSpPr>
            <a:spLocks noGrp="1"/>
          </p:cNvSpPr>
          <p:nvPr>
            <p:ph type="sldNum" sz="quarter" idx="10"/>
          </p:nvPr>
        </p:nvSpPr>
        <p:spPr/>
        <p:txBody>
          <a:bodyPr/>
          <a:lstStyle/>
          <a:p>
            <a:fld id="{E2D4E760-1758-44BE-AA27-503DF8F05B08}" type="slidenum">
              <a:rPr lang="en-US" smtClean="0"/>
              <a:pPr/>
              <a:t>6</a:t>
            </a:fld>
            <a:endParaRPr lang="en-US" dirty="0"/>
          </a:p>
        </p:txBody>
      </p:sp>
    </p:spTree>
    <p:extLst>
      <p:ext uri="{BB962C8B-B14F-4D97-AF65-F5344CB8AC3E}">
        <p14:creationId xmlns="" xmlns:p14="http://schemas.microsoft.com/office/powerpoint/2010/main" val="9780341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a typeface="ＭＳ Ｐゴシック" pitchFamily="34" charset="-128"/>
              </a:rPr>
              <a:t>FortiGate Screenshot – Import FortiToken 200CD Seeds</a:t>
            </a:r>
          </a:p>
        </p:txBody>
      </p:sp>
      <p:sp>
        <p:nvSpPr>
          <p:cNvPr id="4" name="Slide Number Placeholder 3"/>
          <p:cNvSpPr>
            <a:spLocks noGrp="1"/>
          </p:cNvSpPr>
          <p:nvPr>
            <p:ph type="sldNum" sz="quarter" idx="10"/>
          </p:nvPr>
        </p:nvSpPr>
        <p:spPr/>
        <p:txBody>
          <a:bodyPr/>
          <a:lstStyle/>
          <a:p>
            <a:fld id="{E2D4E760-1758-44BE-AA27-503DF8F05B08}" type="slidenum">
              <a:rPr lang="en-US" smtClean="0"/>
              <a:pPr/>
              <a:t>7</a:t>
            </a:fld>
            <a:endParaRPr lang="en-US" dirty="0"/>
          </a:p>
        </p:txBody>
      </p:sp>
      <p:pic>
        <p:nvPicPr>
          <p:cNvPr id="2051" name="Picture 3"/>
          <p:cNvPicPr>
            <a:picLocks noChangeAspect="1" noChangeArrowheads="1"/>
          </p:cNvPicPr>
          <p:nvPr/>
        </p:nvPicPr>
        <p:blipFill>
          <a:blip r:embed="rId2"/>
          <a:srcRect/>
          <a:stretch>
            <a:fillRect/>
          </a:stretch>
        </p:blipFill>
        <p:spPr bwMode="auto">
          <a:xfrm>
            <a:off x="76200" y="1371600"/>
            <a:ext cx="8932982" cy="4114799"/>
          </a:xfrm>
          <a:prstGeom prst="rect">
            <a:avLst/>
          </a:prstGeom>
          <a:noFill/>
          <a:ln w="9525">
            <a:noFill/>
            <a:miter lim="800000"/>
            <a:headEnd/>
            <a:tailEnd/>
          </a:ln>
        </p:spPr>
      </p:pic>
      <p:sp>
        <p:nvSpPr>
          <p:cNvPr id="7" name="Oval 6"/>
          <p:cNvSpPr/>
          <p:nvPr/>
        </p:nvSpPr>
        <p:spPr bwMode="auto">
          <a:xfrm>
            <a:off x="3581400" y="1676400"/>
            <a:ext cx="990600" cy="304800"/>
          </a:xfrm>
          <a:prstGeom prst="ellipse">
            <a:avLst/>
          </a:pr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8" name="Oval 7"/>
          <p:cNvSpPr/>
          <p:nvPr/>
        </p:nvSpPr>
        <p:spPr bwMode="auto">
          <a:xfrm>
            <a:off x="7315200" y="4038600"/>
            <a:ext cx="990600" cy="304800"/>
          </a:xfrm>
          <a:prstGeom prst="ellipse">
            <a:avLst/>
          </a:pr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9" name="Oval 8"/>
          <p:cNvSpPr/>
          <p:nvPr/>
        </p:nvSpPr>
        <p:spPr bwMode="auto">
          <a:xfrm>
            <a:off x="304800" y="4343400"/>
            <a:ext cx="1752600" cy="457200"/>
          </a:xfrm>
          <a:prstGeom prst="ellipse">
            <a:avLst/>
          </a:pr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a typeface="ＭＳ Ｐゴシック" pitchFamily="34" charset="-128"/>
              </a:rPr>
              <a:t>FortiToken 200CD Activation - FortiAuthenticator</a:t>
            </a:r>
          </a:p>
        </p:txBody>
      </p:sp>
      <p:sp>
        <p:nvSpPr>
          <p:cNvPr id="3" name="Content Placeholder 2"/>
          <p:cNvSpPr>
            <a:spLocks noGrp="1"/>
          </p:cNvSpPr>
          <p:nvPr>
            <p:ph idx="1"/>
          </p:nvPr>
        </p:nvSpPr>
        <p:spPr/>
        <p:txBody>
          <a:bodyPr>
            <a:normAutofit/>
          </a:bodyPr>
          <a:lstStyle/>
          <a:p>
            <a:pPr>
              <a:buNone/>
            </a:pPr>
            <a:r>
              <a:rPr lang="en-US" dirty="0" smtClean="0"/>
              <a:t>To activate the tokens on FortiAuthenticator units</a:t>
            </a:r>
          </a:p>
          <a:p>
            <a:pPr marL="457200" indent="-457200">
              <a:buFont typeface="+mj-lt"/>
              <a:buAutoNum type="arabicPeriod"/>
            </a:pPr>
            <a:r>
              <a:rPr lang="en-US" dirty="0" smtClean="0"/>
              <a:t>Log in to the Web-based Manager of your FortiAuthenticator unit from your computer.</a:t>
            </a:r>
          </a:p>
          <a:p>
            <a:pPr marL="457200" indent="-457200">
              <a:buFont typeface="+mj-lt"/>
              <a:buAutoNum type="arabicPeriod"/>
            </a:pPr>
            <a:r>
              <a:rPr lang="en-US" dirty="0" smtClean="0"/>
              <a:t>Insert the CD labeled </a:t>
            </a:r>
            <a:r>
              <a:rPr lang="en-US" i="1" dirty="0" smtClean="0"/>
              <a:t>FortiToken 200 Activation File.</a:t>
            </a:r>
          </a:p>
          <a:p>
            <a:pPr marL="457200" indent="-457200">
              <a:buFont typeface="+mj-lt"/>
              <a:buAutoNum type="arabicPeriod"/>
            </a:pPr>
            <a:r>
              <a:rPr lang="en-US" dirty="0" smtClean="0"/>
              <a:t>Go to </a:t>
            </a:r>
            <a:r>
              <a:rPr lang="en-US" i="1" dirty="0" smtClean="0"/>
              <a:t>Authentication &gt; Local User Management &gt; </a:t>
            </a:r>
            <a:r>
              <a:rPr lang="en-US" i="1" dirty="0" err="1" smtClean="0"/>
              <a:t>FortiTokens</a:t>
            </a:r>
            <a:r>
              <a:rPr lang="en-US" i="1" dirty="0" smtClean="0"/>
              <a:t>, select Import, and check the Seed File option.</a:t>
            </a:r>
          </a:p>
          <a:p>
            <a:pPr marL="457200" indent="-457200">
              <a:buFont typeface="+mj-lt"/>
              <a:buAutoNum type="arabicPeriod"/>
            </a:pPr>
            <a:r>
              <a:rPr lang="en-US" dirty="0" smtClean="0"/>
              <a:t>Browse to the .FTK file on the CD and click </a:t>
            </a:r>
            <a:r>
              <a:rPr lang="en-US" i="1" dirty="0" smtClean="0"/>
              <a:t>OK. The loaded serial numbers will appear in the token list.</a:t>
            </a:r>
          </a:p>
          <a:p>
            <a:pPr marL="457200" indent="-457200">
              <a:buFont typeface="+mj-lt"/>
              <a:buAutoNum type="arabicPeriod"/>
            </a:pPr>
            <a:r>
              <a:rPr lang="en-US" dirty="0" smtClean="0"/>
              <a:t>Each FortiToken 200 is now installed and activated, and shown as </a:t>
            </a:r>
            <a:r>
              <a:rPr lang="en-US" i="1" dirty="0" smtClean="0"/>
              <a:t>Available in the FortiToken UI.</a:t>
            </a:r>
            <a:endParaRPr lang="en-US" dirty="0">
              <a:ea typeface="新細明體" charset="-120"/>
            </a:endParaRPr>
          </a:p>
        </p:txBody>
      </p:sp>
      <p:sp>
        <p:nvSpPr>
          <p:cNvPr id="4" name="Slide Number Placeholder 3"/>
          <p:cNvSpPr>
            <a:spLocks noGrp="1"/>
          </p:cNvSpPr>
          <p:nvPr>
            <p:ph type="sldNum" sz="quarter" idx="10"/>
          </p:nvPr>
        </p:nvSpPr>
        <p:spPr/>
        <p:txBody>
          <a:bodyPr/>
          <a:lstStyle/>
          <a:p>
            <a:fld id="{E2D4E760-1758-44BE-AA27-503DF8F05B08}" type="slidenum">
              <a:rPr lang="en-US" smtClean="0"/>
              <a:pPr/>
              <a:t>8</a:t>
            </a:fld>
            <a:endParaRPr lang="en-US" dirty="0"/>
          </a:p>
        </p:txBody>
      </p:sp>
    </p:spTree>
    <p:extLst>
      <p:ext uri="{BB962C8B-B14F-4D97-AF65-F5344CB8AC3E}">
        <p14:creationId xmlns="" xmlns:p14="http://schemas.microsoft.com/office/powerpoint/2010/main" val="9780341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233123" y="1219200"/>
            <a:ext cx="8434627" cy="4295775"/>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sz="2800" b="1" dirty="0" smtClean="0">
                <a:ea typeface="ＭＳ Ｐゴシック" pitchFamily="34" charset="-128"/>
              </a:rPr>
              <a:t>FortiAuthenticator Screenshot – Import FortiToken 200CD Seeds</a:t>
            </a:r>
          </a:p>
        </p:txBody>
      </p:sp>
      <p:sp>
        <p:nvSpPr>
          <p:cNvPr id="4" name="Slide Number Placeholder 3"/>
          <p:cNvSpPr>
            <a:spLocks noGrp="1"/>
          </p:cNvSpPr>
          <p:nvPr>
            <p:ph type="sldNum" sz="quarter" idx="10"/>
          </p:nvPr>
        </p:nvSpPr>
        <p:spPr/>
        <p:txBody>
          <a:bodyPr/>
          <a:lstStyle/>
          <a:p>
            <a:fld id="{E2D4E760-1758-44BE-AA27-503DF8F05B08}" type="slidenum">
              <a:rPr lang="en-US" smtClean="0"/>
              <a:pPr/>
              <a:t>9</a:t>
            </a:fld>
            <a:endParaRPr lang="en-US" dirty="0"/>
          </a:p>
        </p:txBody>
      </p:sp>
      <p:sp>
        <p:nvSpPr>
          <p:cNvPr id="7" name="Oval 6"/>
          <p:cNvSpPr/>
          <p:nvPr/>
        </p:nvSpPr>
        <p:spPr bwMode="auto">
          <a:xfrm>
            <a:off x="2667000" y="1676400"/>
            <a:ext cx="990600" cy="304800"/>
          </a:xfrm>
          <a:prstGeom prst="ellipse">
            <a:avLst/>
          </a:pr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0" name="Oval 9"/>
          <p:cNvSpPr/>
          <p:nvPr/>
        </p:nvSpPr>
        <p:spPr bwMode="auto">
          <a:xfrm>
            <a:off x="533400" y="3733800"/>
            <a:ext cx="990600" cy="304800"/>
          </a:xfrm>
          <a:prstGeom prst="ellipse">
            <a:avLst/>
          </a:pr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1" name="Oval 10"/>
          <p:cNvSpPr/>
          <p:nvPr/>
        </p:nvSpPr>
        <p:spPr bwMode="auto">
          <a:xfrm>
            <a:off x="5943600" y="4267200"/>
            <a:ext cx="990600" cy="304800"/>
          </a:xfrm>
          <a:prstGeom prst="ellipse">
            <a:avLst/>
          </a:pr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Tree>
  </p:cSld>
  <p:clrMapOvr>
    <a:masterClrMapping/>
  </p:clrMapOvr>
</p:sld>
</file>

<file path=ppt/theme/theme1.xml><?xml version="1.0" encoding="utf-8"?>
<a:theme xmlns:a="http://schemas.openxmlformats.org/drawingml/2006/main" name="2_Blank Presentation">
  <a:themeElements>
    <a:clrScheme name="2_Blank Presentation 16">
      <a:dk1>
        <a:srgbClr val="131313"/>
      </a:dk1>
      <a:lt1>
        <a:srgbClr val="FFFFFF"/>
      </a:lt1>
      <a:dk2>
        <a:srgbClr val="131313"/>
      </a:dk2>
      <a:lt2>
        <a:srgbClr val="CDD0CF"/>
      </a:lt2>
      <a:accent1>
        <a:srgbClr val="EDA04F"/>
      </a:accent1>
      <a:accent2>
        <a:srgbClr val="D81E05"/>
      </a:accent2>
      <a:accent3>
        <a:srgbClr val="FFFFFF"/>
      </a:accent3>
      <a:accent4>
        <a:srgbClr val="0E0E0E"/>
      </a:accent4>
      <a:accent5>
        <a:srgbClr val="F4CDB2"/>
      </a:accent5>
      <a:accent6>
        <a:srgbClr val="C41A04"/>
      </a:accent6>
      <a:hlink>
        <a:srgbClr val="75AADB"/>
      </a:hlink>
      <a:folHlink>
        <a:srgbClr val="003893"/>
      </a:folHlink>
    </a:clrScheme>
    <a:fontScheme name="2_Blank Presentation">
      <a:majorFont>
        <a:latin typeface="HelveticaNeue Condensed"/>
        <a:ea typeface="ＭＳ Ｐゴシック"/>
        <a:cs typeface="ＭＳ Ｐゴシック"/>
      </a:majorFont>
      <a:minorFont>
        <a:latin typeface="HelveticaNeue Condensed"/>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2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Blank Presentation 13">
        <a:dk1>
          <a:srgbClr val="000000"/>
        </a:dk1>
        <a:lt1>
          <a:srgbClr val="FFFFFF"/>
        </a:lt1>
        <a:dk2>
          <a:srgbClr val="000000"/>
        </a:dk2>
        <a:lt2>
          <a:srgbClr val="808080"/>
        </a:lt2>
        <a:accent1>
          <a:srgbClr val="874DBF"/>
        </a:accent1>
        <a:accent2>
          <a:srgbClr val="FF8500"/>
        </a:accent2>
        <a:accent3>
          <a:srgbClr val="FFFFFF"/>
        </a:accent3>
        <a:accent4>
          <a:srgbClr val="000000"/>
        </a:accent4>
        <a:accent5>
          <a:srgbClr val="C3B2DC"/>
        </a:accent5>
        <a:accent6>
          <a:srgbClr val="E77800"/>
        </a:accent6>
        <a:hlink>
          <a:srgbClr val="0A94D6"/>
        </a:hlink>
        <a:folHlink>
          <a:srgbClr val="DE5433"/>
        </a:folHlink>
      </a:clrScheme>
      <a:clrMap bg1="lt1" tx1="dk1" bg2="lt2" tx2="dk2" accent1="accent1" accent2="accent2" accent3="accent3" accent4="accent4" accent5="accent5" accent6="accent6" hlink="hlink" folHlink="folHlink"/>
    </a:extraClrScheme>
    <a:extraClrScheme>
      <a:clrScheme name="2_Blank Presentation 14">
        <a:dk1>
          <a:srgbClr val="000000"/>
        </a:dk1>
        <a:lt1>
          <a:srgbClr val="FFFFFF"/>
        </a:lt1>
        <a:dk2>
          <a:srgbClr val="000000"/>
        </a:dk2>
        <a:lt2>
          <a:srgbClr val="D9D7C5"/>
        </a:lt2>
        <a:accent1>
          <a:srgbClr val="D3CAB7"/>
        </a:accent1>
        <a:accent2>
          <a:srgbClr val="F8981D"/>
        </a:accent2>
        <a:accent3>
          <a:srgbClr val="FFFFFF"/>
        </a:accent3>
        <a:accent4>
          <a:srgbClr val="000000"/>
        </a:accent4>
        <a:accent5>
          <a:srgbClr val="E6E1D8"/>
        </a:accent5>
        <a:accent6>
          <a:srgbClr val="E18919"/>
        </a:accent6>
        <a:hlink>
          <a:srgbClr val="6E2A8D"/>
        </a:hlink>
        <a:folHlink>
          <a:srgbClr val="008DA8"/>
        </a:folHlink>
      </a:clrScheme>
      <a:clrMap bg1="lt1" tx1="dk1" bg2="lt2" tx2="dk2" accent1="accent1" accent2="accent2" accent3="accent3" accent4="accent4" accent5="accent5" accent6="accent6" hlink="hlink" folHlink="folHlink"/>
    </a:extraClrScheme>
    <a:extraClrScheme>
      <a:clrScheme name="2_Blank Presentation 15">
        <a:dk1>
          <a:srgbClr val="131313"/>
        </a:dk1>
        <a:lt1>
          <a:srgbClr val="FFFFFF"/>
        </a:lt1>
        <a:dk2>
          <a:srgbClr val="131313"/>
        </a:dk2>
        <a:lt2>
          <a:srgbClr val="CDD0CF"/>
        </a:lt2>
        <a:accent1>
          <a:srgbClr val="008BBE"/>
        </a:accent1>
        <a:accent2>
          <a:srgbClr val="31A895"/>
        </a:accent2>
        <a:accent3>
          <a:srgbClr val="FFFFFF"/>
        </a:accent3>
        <a:accent4>
          <a:srgbClr val="0E0E0E"/>
        </a:accent4>
        <a:accent5>
          <a:srgbClr val="AAC4DB"/>
        </a:accent5>
        <a:accent6>
          <a:srgbClr val="2B9887"/>
        </a:accent6>
        <a:hlink>
          <a:srgbClr val="57528F"/>
        </a:hlink>
        <a:folHlink>
          <a:srgbClr val="5D2771"/>
        </a:folHlink>
      </a:clrScheme>
      <a:clrMap bg1="lt1" tx1="dk1" bg2="lt2" tx2="dk2" accent1="accent1" accent2="accent2" accent3="accent3" accent4="accent4" accent5="accent5" accent6="accent6" hlink="hlink" folHlink="folHlink"/>
    </a:extraClrScheme>
    <a:extraClrScheme>
      <a:clrScheme name="2_Blank Presentation 16">
        <a:dk1>
          <a:srgbClr val="131313"/>
        </a:dk1>
        <a:lt1>
          <a:srgbClr val="FFFFFF"/>
        </a:lt1>
        <a:dk2>
          <a:srgbClr val="131313"/>
        </a:dk2>
        <a:lt2>
          <a:srgbClr val="CDD0CF"/>
        </a:lt2>
        <a:accent1>
          <a:srgbClr val="EDA04F"/>
        </a:accent1>
        <a:accent2>
          <a:srgbClr val="D81E05"/>
        </a:accent2>
        <a:accent3>
          <a:srgbClr val="FFFFFF"/>
        </a:accent3>
        <a:accent4>
          <a:srgbClr val="0E0E0E"/>
        </a:accent4>
        <a:accent5>
          <a:srgbClr val="F4CDB2"/>
        </a:accent5>
        <a:accent6>
          <a:srgbClr val="C41A04"/>
        </a:accent6>
        <a:hlink>
          <a:srgbClr val="75AADB"/>
        </a:hlink>
        <a:folHlink>
          <a:srgbClr val="00389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6">
      <a:dk1>
        <a:srgbClr val="131313"/>
      </a:dk1>
      <a:lt1>
        <a:srgbClr val="FFFFFF"/>
      </a:lt1>
      <a:dk2>
        <a:srgbClr val="131313"/>
      </a:dk2>
      <a:lt2>
        <a:srgbClr val="CDD0CF"/>
      </a:lt2>
      <a:accent1>
        <a:srgbClr val="EDA04F"/>
      </a:accent1>
      <a:accent2>
        <a:srgbClr val="D81E05"/>
      </a:accent2>
      <a:accent3>
        <a:srgbClr val="FFFFFF"/>
      </a:accent3>
      <a:accent4>
        <a:srgbClr val="0E0E0E"/>
      </a:accent4>
      <a:accent5>
        <a:srgbClr val="F4CDB2"/>
      </a:accent5>
      <a:accent6>
        <a:srgbClr val="C41A04"/>
      </a:accent6>
      <a:hlink>
        <a:srgbClr val="75AADB"/>
      </a:hlink>
      <a:folHlink>
        <a:srgbClr val="003893"/>
      </a:folHlink>
    </a:clrScheme>
    <a:fontScheme name="Blank Presentation">
      <a:majorFont>
        <a:latin typeface="HelveticaNeue Condensed"/>
        <a:ea typeface="ＭＳ Ｐゴシック"/>
        <a:cs typeface="ＭＳ Ｐゴシック"/>
      </a:majorFont>
      <a:minorFont>
        <a:latin typeface="HelveticaNeue Condensed"/>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874DBF"/>
        </a:accent1>
        <a:accent2>
          <a:srgbClr val="FF8500"/>
        </a:accent2>
        <a:accent3>
          <a:srgbClr val="FFFFFF"/>
        </a:accent3>
        <a:accent4>
          <a:srgbClr val="000000"/>
        </a:accent4>
        <a:accent5>
          <a:srgbClr val="C3B2DC"/>
        </a:accent5>
        <a:accent6>
          <a:srgbClr val="E77800"/>
        </a:accent6>
        <a:hlink>
          <a:srgbClr val="0A94D6"/>
        </a:hlink>
        <a:folHlink>
          <a:srgbClr val="DE5433"/>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000000"/>
        </a:dk2>
        <a:lt2>
          <a:srgbClr val="D9D7C5"/>
        </a:lt2>
        <a:accent1>
          <a:srgbClr val="D3CAB7"/>
        </a:accent1>
        <a:accent2>
          <a:srgbClr val="F8981D"/>
        </a:accent2>
        <a:accent3>
          <a:srgbClr val="FFFFFF"/>
        </a:accent3>
        <a:accent4>
          <a:srgbClr val="000000"/>
        </a:accent4>
        <a:accent5>
          <a:srgbClr val="E6E1D8"/>
        </a:accent5>
        <a:accent6>
          <a:srgbClr val="E18919"/>
        </a:accent6>
        <a:hlink>
          <a:srgbClr val="6E2A8D"/>
        </a:hlink>
        <a:folHlink>
          <a:srgbClr val="008DA8"/>
        </a:folHlink>
      </a:clrScheme>
      <a:clrMap bg1="lt1" tx1="dk1" bg2="lt2" tx2="dk2" accent1="accent1" accent2="accent2" accent3="accent3" accent4="accent4" accent5="accent5" accent6="accent6" hlink="hlink" folHlink="folHlink"/>
    </a:extraClrScheme>
    <a:extraClrScheme>
      <a:clrScheme name="Blank Presentation 15">
        <a:dk1>
          <a:srgbClr val="131313"/>
        </a:dk1>
        <a:lt1>
          <a:srgbClr val="FFFFFF"/>
        </a:lt1>
        <a:dk2>
          <a:srgbClr val="131313"/>
        </a:dk2>
        <a:lt2>
          <a:srgbClr val="CDD0CF"/>
        </a:lt2>
        <a:accent1>
          <a:srgbClr val="008BBE"/>
        </a:accent1>
        <a:accent2>
          <a:srgbClr val="31A895"/>
        </a:accent2>
        <a:accent3>
          <a:srgbClr val="FFFFFF"/>
        </a:accent3>
        <a:accent4>
          <a:srgbClr val="0E0E0E"/>
        </a:accent4>
        <a:accent5>
          <a:srgbClr val="AAC4DB"/>
        </a:accent5>
        <a:accent6>
          <a:srgbClr val="2B9887"/>
        </a:accent6>
        <a:hlink>
          <a:srgbClr val="57528F"/>
        </a:hlink>
        <a:folHlink>
          <a:srgbClr val="5D2771"/>
        </a:folHlink>
      </a:clrScheme>
      <a:clrMap bg1="lt1" tx1="dk1" bg2="lt2" tx2="dk2" accent1="accent1" accent2="accent2" accent3="accent3" accent4="accent4" accent5="accent5" accent6="accent6" hlink="hlink" folHlink="folHlink"/>
    </a:extraClrScheme>
    <a:extraClrScheme>
      <a:clrScheme name="Blank Presentation 16">
        <a:dk1>
          <a:srgbClr val="131313"/>
        </a:dk1>
        <a:lt1>
          <a:srgbClr val="FFFFFF"/>
        </a:lt1>
        <a:dk2>
          <a:srgbClr val="131313"/>
        </a:dk2>
        <a:lt2>
          <a:srgbClr val="CDD0CF"/>
        </a:lt2>
        <a:accent1>
          <a:srgbClr val="EDA04F"/>
        </a:accent1>
        <a:accent2>
          <a:srgbClr val="D81E05"/>
        </a:accent2>
        <a:accent3>
          <a:srgbClr val="FFFFFF"/>
        </a:accent3>
        <a:accent4>
          <a:srgbClr val="0E0E0E"/>
        </a:accent4>
        <a:accent5>
          <a:srgbClr val="F4CDB2"/>
        </a:accent5>
        <a:accent6>
          <a:srgbClr val="C41A04"/>
        </a:accent6>
        <a:hlink>
          <a:srgbClr val="75AADB"/>
        </a:hlink>
        <a:folHlink>
          <a:srgbClr val="00389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FTNT_2011">
  <a:themeElements>
    <a:clrScheme name="Fortinet 2010 1">
      <a:dk1>
        <a:srgbClr val="000000"/>
      </a:dk1>
      <a:lt1>
        <a:sysClr val="window" lastClr="FFFFFF"/>
      </a:lt1>
      <a:dk2>
        <a:srgbClr val="333333"/>
      </a:dk2>
      <a:lt2>
        <a:srgbClr val="EEECE1"/>
      </a:lt2>
      <a:accent1>
        <a:srgbClr val="0066CC"/>
      </a:accent1>
      <a:accent2>
        <a:srgbClr val="DC291E"/>
      </a:accent2>
      <a:accent3>
        <a:srgbClr val="33CC33"/>
      </a:accent3>
      <a:accent4>
        <a:srgbClr val="FFCC00"/>
      </a:accent4>
      <a:accent5>
        <a:srgbClr val="3399CC"/>
      </a:accent5>
      <a:accent6>
        <a:srgbClr val="868A90"/>
      </a:accent6>
      <a:hlink>
        <a:srgbClr val="FF6600"/>
      </a:hlink>
      <a:folHlink>
        <a:srgbClr val="DD954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rgbClr val="A5ACB0"/>
            </a:gs>
            <a:gs pos="100000">
              <a:srgbClr val="FFFFFF"/>
            </a:gs>
          </a:gsLst>
          <a:lin ang="5400000" scaled="0"/>
          <a:tileRect/>
        </a:gradFill>
        <a:ln w="9525" cap="flat" cmpd="sng" algn="ctr">
          <a:noFill/>
          <a:prstDash val="solid"/>
          <a:round/>
          <a:headEnd type="none" w="med" len="med"/>
          <a:tailEnd type="none" w="med" len="med"/>
        </a:ln>
        <a:effectLst/>
      </a:spPr>
      <a:bodyPr vert="horz" wrap="square" lIns="0" tIns="0" rIns="0" bIns="0" numCol="1" rtlCol="0"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defRPr kumimoji="0" sz="2000" b="0" i="0" u="none" strike="noStrike" cap="none" normalizeH="0" baseline="0">
            <a:ln>
              <a:noFill/>
            </a:ln>
            <a:solidFill>
              <a:schemeClr val="accent2"/>
            </a:solidFill>
            <a:effectLst/>
            <a:latin typeface="Arial" charset="0"/>
          </a:defRPr>
        </a:defPPr>
      </a:lstStyle>
    </a:spDef>
    <a:lnDef>
      <a:spPr bwMode="auto">
        <a:solidFill>
          <a:schemeClr val="accent2">
            <a:alpha val="42000"/>
          </a:schemeClr>
        </a:solidFill>
        <a:ln w="9525" cap="flat" cmpd="sng" algn="ctr">
          <a:solidFill>
            <a:schemeClr val="accent6">
              <a:lumMod val="60000"/>
              <a:lumOff val="40000"/>
            </a:schemeClr>
          </a:solidFill>
          <a:prstDash val="solid"/>
          <a:round/>
          <a:headEnd type="none" w="med" len="med"/>
          <a:tailEnd type="none" w="med" len="med"/>
        </a:ln>
        <a:effectLst/>
      </a:spPr>
      <a:bodyPr/>
      <a:lstStyle/>
    </a:lnDef>
    <a:txDef>
      <a:spPr>
        <a:noFill/>
      </a:spPr>
      <a:bodyPr wrap="none" rtlCol="0">
        <a:spAutoFit/>
      </a:bodyPr>
      <a:lstStyle>
        <a:defPPr>
          <a:defRPr sz="1000" dirty="0" smtClean="0">
            <a:solidFill>
              <a:srgbClr val="404040"/>
            </a:solidFill>
            <a:latin typeface="Helvetica 55 Roman"/>
            <a:cs typeface="Helvetica 55 Roman"/>
          </a:defRPr>
        </a:defPPr>
      </a:lstStyle>
    </a:txDef>
  </a:objectDefaults>
  <a:extraClrSchemeLst>
    <a:extraClrScheme>
      <a:clrScheme name="2_EPS_Custom_print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EPS_Custom_print 2">
        <a:dk1>
          <a:srgbClr val="000000"/>
        </a:dk1>
        <a:lt1>
          <a:srgbClr val="FFFFFF"/>
        </a:lt1>
        <a:dk2>
          <a:srgbClr val="000000"/>
        </a:dk2>
        <a:lt2>
          <a:srgbClr val="808080"/>
        </a:lt2>
        <a:accent1>
          <a:srgbClr val="000000"/>
        </a:accent1>
        <a:accent2>
          <a:srgbClr val="000000"/>
        </a:accent2>
        <a:accent3>
          <a:srgbClr val="FFFFFF"/>
        </a:accent3>
        <a:accent4>
          <a:srgbClr val="000000"/>
        </a:accent4>
        <a:accent5>
          <a:srgbClr val="AAAAAA"/>
        </a:accent5>
        <a:accent6>
          <a:srgbClr val="000000"/>
        </a:accent6>
        <a:hlink>
          <a:srgbClr val="000000"/>
        </a:hlink>
        <a:folHlink>
          <a:srgbClr val="00FFCC"/>
        </a:folHlink>
      </a:clrScheme>
      <a:clrMap bg1="lt1" tx1="dk1" bg2="lt2" tx2="dk2" accent1="accent1" accent2="accent2" accent3="accent3" accent4="accent4" accent5="accent5" accent6="accent6" hlink="hlink" folHlink="folHlink"/>
    </a:extraClrScheme>
    <a:extraClrScheme>
      <a:clrScheme name="2_EPS_Custom_print 3">
        <a:dk1>
          <a:srgbClr val="808080"/>
        </a:dk1>
        <a:lt1>
          <a:srgbClr val="FFFFFF"/>
        </a:lt1>
        <a:dk2>
          <a:srgbClr val="000000"/>
        </a:dk2>
        <a:lt2>
          <a:srgbClr val="FFFFFF"/>
        </a:lt2>
        <a:accent1>
          <a:srgbClr val="FF0000"/>
        </a:accent1>
        <a:accent2>
          <a:srgbClr val="FFFF00"/>
        </a:accent2>
        <a:accent3>
          <a:srgbClr val="AAAAAA"/>
        </a:accent3>
        <a:accent4>
          <a:srgbClr val="DADADA"/>
        </a:accent4>
        <a:accent5>
          <a:srgbClr val="FFAAAA"/>
        </a:accent5>
        <a:accent6>
          <a:srgbClr val="E7E700"/>
        </a:accent6>
        <a:hlink>
          <a:srgbClr val="FF0000"/>
        </a:hlink>
        <a:folHlink>
          <a:srgbClr val="008000"/>
        </a:folHlink>
      </a:clrScheme>
      <a:clrMap bg1="dk2" tx1="lt1" bg2="dk1" tx2="lt2" accent1="accent1" accent2="accent2" accent3="accent3" accent4="accent4" accent5="accent5" accent6="accent6" hlink="hlink" folHlink="folHlink"/>
    </a:extraClrScheme>
    <a:extraClrScheme>
      <a:clrScheme name="2_EPS_Custom_print 4">
        <a:dk1>
          <a:srgbClr val="000000"/>
        </a:dk1>
        <a:lt1>
          <a:srgbClr val="FFFFFF"/>
        </a:lt1>
        <a:dk2>
          <a:srgbClr val="000000"/>
        </a:dk2>
        <a:lt2>
          <a:srgbClr val="4D4D4D"/>
        </a:lt2>
        <a:accent1>
          <a:srgbClr val="287AC8"/>
        </a:accent1>
        <a:accent2>
          <a:srgbClr val="000000"/>
        </a:accent2>
        <a:accent3>
          <a:srgbClr val="FFFFFF"/>
        </a:accent3>
        <a:accent4>
          <a:srgbClr val="000000"/>
        </a:accent4>
        <a:accent5>
          <a:srgbClr val="ACBEE0"/>
        </a:accent5>
        <a:accent6>
          <a:srgbClr val="000000"/>
        </a:accent6>
        <a:hlink>
          <a:srgbClr val="287AC8"/>
        </a:hlink>
        <a:folHlink>
          <a:srgbClr val="CFFFA3"/>
        </a:folHlink>
      </a:clrScheme>
      <a:clrMap bg1="lt1" tx1="dk1" bg2="lt2" tx2="dk2" accent1="accent1" accent2="accent2" accent3="accent3" accent4="accent4" accent5="accent5" accent6="accent6" hlink="hlink" folHlink="folHlink"/>
    </a:extraClrScheme>
    <a:extraClrScheme>
      <a:clrScheme name="2_EPS_Custom_print 5">
        <a:dk1>
          <a:srgbClr val="000000"/>
        </a:dk1>
        <a:lt1>
          <a:srgbClr val="FFFFFF"/>
        </a:lt1>
        <a:dk2>
          <a:srgbClr val="287AC8"/>
        </a:dk2>
        <a:lt2>
          <a:srgbClr val="4D4D4D"/>
        </a:lt2>
        <a:accent1>
          <a:srgbClr val="287AC8"/>
        </a:accent1>
        <a:accent2>
          <a:srgbClr val="000000"/>
        </a:accent2>
        <a:accent3>
          <a:srgbClr val="FFFFFF"/>
        </a:accent3>
        <a:accent4>
          <a:srgbClr val="000000"/>
        </a:accent4>
        <a:accent5>
          <a:srgbClr val="ACBEE0"/>
        </a:accent5>
        <a:accent6>
          <a:srgbClr val="000000"/>
        </a:accent6>
        <a:hlink>
          <a:srgbClr val="287AC8"/>
        </a:hlink>
        <a:folHlink>
          <a:srgbClr val="CFFFA3"/>
        </a:folHlink>
      </a:clrScheme>
      <a:clrMap bg1="lt1" tx1="dk1" bg2="lt2" tx2="dk2" accent1="accent1" accent2="accent2" accent3="accent3" accent4="accent4" accent5="accent5" accent6="accent6" hlink="hlink" folHlink="folHlink"/>
    </a:extraClrScheme>
    <a:extraClrScheme>
      <a:clrScheme name="2_EPS_Custom_print 6">
        <a:dk1>
          <a:srgbClr val="000000"/>
        </a:dk1>
        <a:lt1>
          <a:srgbClr val="FFFFFF"/>
        </a:lt1>
        <a:dk2>
          <a:srgbClr val="287AC8"/>
        </a:dk2>
        <a:lt2>
          <a:srgbClr val="4D4D4D"/>
        </a:lt2>
        <a:accent1>
          <a:srgbClr val="00A1FA"/>
        </a:accent1>
        <a:accent2>
          <a:srgbClr val="008000"/>
        </a:accent2>
        <a:accent3>
          <a:srgbClr val="FFFFFF"/>
        </a:accent3>
        <a:accent4>
          <a:srgbClr val="000000"/>
        </a:accent4>
        <a:accent5>
          <a:srgbClr val="AACDFC"/>
        </a:accent5>
        <a:accent6>
          <a:srgbClr val="007300"/>
        </a:accent6>
        <a:hlink>
          <a:srgbClr val="E4BE00"/>
        </a:hlink>
        <a:folHlink>
          <a:srgbClr val="AF0703"/>
        </a:folHlink>
      </a:clrScheme>
      <a:clrMap bg1="lt1" tx1="dk1" bg2="lt2" tx2="dk2" accent1="accent1" accent2="accent2" accent3="accent3" accent4="accent4" accent5="accent5" accent6="accent6" hlink="hlink" folHlink="folHlink"/>
    </a:extraClrScheme>
    <a:extraClrScheme>
      <a:clrScheme name="2_EPS_Custom_print 7">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93FF93"/>
        </a:folHlink>
      </a:clrScheme>
      <a:clrMap bg1="lt1" tx1="dk1" bg2="lt2" tx2="dk2" accent1="accent1" accent2="accent2" accent3="accent3" accent4="accent4" accent5="accent5" accent6="accent6" hlink="hlink" folHlink="folHlink"/>
    </a:extraClrScheme>
    <a:extraClrScheme>
      <a:clrScheme name="2_EPS_Custom_print 8">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0B8173"/>
        </a:folHlink>
      </a:clrScheme>
      <a:clrMap bg1="lt1" tx1="dk1" bg2="lt2" tx2="dk2" accent1="accent1" accent2="accent2" accent3="accent3" accent4="accent4" accent5="accent5" accent6="accent6" hlink="hlink" folHlink="folHlink"/>
    </a:extraClrScheme>
    <a:extraClrScheme>
      <a:clrScheme name="2_EPS_Custom_print 9">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BC0024"/>
        </a:folHlink>
      </a:clrScheme>
      <a:clrMap bg1="lt1" tx1="dk1" bg2="lt2" tx2="dk2" accent1="accent1" accent2="accent2" accent3="accent3" accent4="accent4" accent5="accent5" accent6="accent6" hlink="hlink" folHlink="folHlink"/>
    </a:extraClrScheme>
    <a:extraClrScheme>
      <a:clrScheme name="2_EPS_Custom_print 10">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262674"/>
        </a:folHlink>
      </a:clrScheme>
      <a:clrMap bg1="lt1" tx1="dk1" bg2="lt2" tx2="dk2" accent1="accent1" accent2="accent2" accent3="accent3" accent4="accent4" accent5="accent5" accent6="accent6" hlink="hlink" folHlink="folHlink"/>
    </a:extraClrScheme>
    <a:extraClrScheme>
      <a:clrScheme name="2_EPS_Custom_print 11">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08406E"/>
        </a:folHlink>
      </a:clrScheme>
      <a:clrMap bg1="lt1" tx1="dk1" bg2="lt2" tx2="dk2" accent1="accent1" accent2="accent2" accent3="accent3" accent4="accent4" accent5="accent5" accent6="accent6" hlink="hlink" folHlink="folHlink"/>
    </a:extraClrScheme>
    <a:extraClrScheme>
      <a:clrScheme name="2_EPS_Custom_print 12">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08406E"/>
        </a:hlink>
        <a:folHlink>
          <a:srgbClr val="08406E"/>
        </a:folHlink>
      </a:clrScheme>
      <a:clrMap bg1="lt1" tx1="dk1" bg2="lt2" tx2="dk2" accent1="accent1" accent2="accent2" accent3="accent3" accent4="accent4" accent5="accent5" accent6="accent6" hlink="hlink" folHlink="folHlink"/>
    </a:extraClrScheme>
    <a:extraClrScheme>
      <a:clrScheme name="2_EPS_Custom_print 13">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104058"/>
        </a:hlink>
        <a:folHlink>
          <a:srgbClr val="08406E"/>
        </a:folHlink>
      </a:clrScheme>
      <a:clrMap bg1="lt1" tx1="dk1" bg2="lt2" tx2="dk2" accent1="accent1" accent2="accent2" accent3="accent3" accent4="accent4" accent5="accent5" accent6="accent6" hlink="hlink" folHlink="folHlink"/>
    </a:extraClrScheme>
    <a:extraClrScheme>
      <a:clrScheme name="2_EPS_Custom_print 14">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364068"/>
        </a:hlink>
        <a:folHlink>
          <a:srgbClr val="08406E"/>
        </a:folHlink>
      </a:clrScheme>
      <a:clrMap bg1="lt1" tx1="dk1" bg2="lt2" tx2="dk2" accent1="accent1" accent2="accent2" accent3="accent3" accent4="accent4" accent5="accent5" accent6="accent6" hlink="hlink" folHlink="folHlink"/>
    </a:extraClrScheme>
    <a:extraClrScheme>
      <a:clrScheme name="2_EPS_Custom_print 15">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273D6F"/>
        </a:hlink>
        <a:folHlink>
          <a:srgbClr val="99FF99"/>
        </a:folHlink>
      </a:clrScheme>
      <a:clrMap bg1="lt1" tx1="dk1" bg2="lt2" tx2="dk2" accent1="accent1" accent2="accent2" accent3="accent3" accent4="accent4" accent5="accent5" accent6="accent6" hlink="hlink" folHlink="folHlink"/>
    </a:extraClrScheme>
    <a:extraClrScheme>
      <a:clrScheme name="2_EPS_Custom_print 16">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273D6F"/>
        </a:hlink>
        <a:folHlink>
          <a:srgbClr val="CCFF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Blank Presentation">
  <a:themeElements>
    <a:clrScheme name="2_Blank Presentation 16">
      <a:dk1>
        <a:srgbClr val="131313"/>
      </a:dk1>
      <a:lt1>
        <a:srgbClr val="FFFFFF"/>
      </a:lt1>
      <a:dk2>
        <a:srgbClr val="131313"/>
      </a:dk2>
      <a:lt2>
        <a:srgbClr val="CDD0CF"/>
      </a:lt2>
      <a:accent1>
        <a:srgbClr val="EDA04F"/>
      </a:accent1>
      <a:accent2>
        <a:srgbClr val="D81E05"/>
      </a:accent2>
      <a:accent3>
        <a:srgbClr val="FFFFFF"/>
      </a:accent3>
      <a:accent4>
        <a:srgbClr val="0E0E0E"/>
      </a:accent4>
      <a:accent5>
        <a:srgbClr val="F4CDB2"/>
      </a:accent5>
      <a:accent6>
        <a:srgbClr val="C41A04"/>
      </a:accent6>
      <a:hlink>
        <a:srgbClr val="75AADB"/>
      </a:hlink>
      <a:folHlink>
        <a:srgbClr val="003893"/>
      </a:folHlink>
    </a:clrScheme>
    <a:fontScheme name="2_Blank Presentation">
      <a:majorFont>
        <a:latin typeface="HelveticaNeue Condensed"/>
        <a:ea typeface="ＭＳ Ｐゴシック"/>
        <a:cs typeface="ＭＳ Ｐゴシック"/>
      </a:majorFont>
      <a:minorFont>
        <a:latin typeface="HelveticaNeue Condensed"/>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2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Blank Presentation 13">
        <a:dk1>
          <a:srgbClr val="000000"/>
        </a:dk1>
        <a:lt1>
          <a:srgbClr val="FFFFFF"/>
        </a:lt1>
        <a:dk2>
          <a:srgbClr val="000000"/>
        </a:dk2>
        <a:lt2>
          <a:srgbClr val="808080"/>
        </a:lt2>
        <a:accent1>
          <a:srgbClr val="874DBF"/>
        </a:accent1>
        <a:accent2>
          <a:srgbClr val="FF8500"/>
        </a:accent2>
        <a:accent3>
          <a:srgbClr val="FFFFFF"/>
        </a:accent3>
        <a:accent4>
          <a:srgbClr val="000000"/>
        </a:accent4>
        <a:accent5>
          <a:srgbClr val="C3B2DC"/>
        </a:accent5>
        <a:accent6>
          <a:srgbClr val="E77800"/>
        </a:accent6>
        <a:hlink>
          <a:srgbClr val="0A94D6"/>
        </a:hlink>
        <a:folHlink>
          <a:srgbClr val="DE5433"/>
        </a:folHlink>
      </a:clrScheme>
      <a:clrMap bg1="lt1" tx1="dk1" bg2="lt2" tx2="dk2" accent1="accent1" accent2="accent2" accent3="accent3" accent4="accent4" accent5="accent5" accent6="accent6" hlink="hlink" folHlink="folHlink"/>
    </a:extraClrScheme>
    <a:extraClrScheme>
      <a:clrScheme name="2_Blank Presentation 14">
        <a:dk1>
          <a:srgbClr val="000000"/>
        </a:dk1>
        <a:lt1>
          <a:srgbClr val="FFFFFF"/>
        </a:lt1>
        <a:dk2>
          <a:srgbClr val="000000"/>
        </a:dk2>
        <a:lt2>
          <a:srgbClr val="D9D7C5"/>
        </a:lt2>
        <a:accent1>
          <a:srgbClr val="D3CAB7"/>
        </a:accent1>
        <a:accent2>
          <a:srgbClr val="F8981D"/>
        </a:accent2>
        <a:accent3>
          <a:srgbClr val="FFFFFF"/>
        </a:accent3>
        <a:accent4>
          <a:srgbClr val="000000"/>
        </a:accent4>
        <a:accent5>
          <a:srgbClr val="E6E1D8"/>
        </a:accent5>
        <a:accent6>
          <a:srgbClr val="E18919"/>
        </a:accent6>
        <a:hlink>
          <a:srgbClr val="6E2A8D"/>
        </a:hlink>
        <a:folHlink>
          <a:srgbClr val="008DA8"/>
        </a:folHlink>
      </a:clrScheme>
      <a:clrMap bg1="lt1" tx1="dk1" bg2="lt2" tx2="dk2" accent1="accent1" accent2="accent2" accent3="accent3" accent4="accent4" accent5="accent5" accent6="accent6" hlink="hlink" folHlink="folHlink"/>
    </a:extraClrScheme>
    <a:extraClrScheme>
      <a:clrScheme name="2_Blank Presentation 15">
        <a:dk1>
          <a:srgbClr val="131313"/>
        </a:dk1>
        <a:lt1>
          <a:srgbClr val="FFFFFF"/>
        </a:lt1>
        <a:dk2>
          <a:srgbClr val="131313"/>
        </a:dk2>
        <a:lt2>
          <a:srgbClr val="CDD0CF"/>
        </a:lt2>
        <a:accent1>
          <a:srgbClr val="008BBE"/>
        </a:accent1>
        <a:accent2>
          <a:srgbClr val="31A895"/>
        </a:accent2>
        <a:accent3>
          <a:srgbClr val="FFFFFF"/>
        </a:accent3>
        <a:accent4>
          <a:srgbClr val="0E0E0E"/>
        </a:accent4>
        <a:accent5>
          <a:srgbClr val="AAC4DB"/>
        </a:accent5>
        <a:accent6>
          <a:srgbClr val="2B9887"/>
        </a:accent6>
        <a:hlink>
          <a:srgbClr val="57528F"/>
        </a:hlink>
        <a:folHlink>
          <a:srgbClr val="5D2771"/>
        </a:folHlink>
      </a:clrScheme>
      <a:clrMap bg1="lt1" tx1="dk1" bg2="lt2" tx2="dk2" accent1="accent1" accent2="accent2" accent3="accent3" accent4="accent4" accent5="accent5" accent6="accent6" hlink="hlink" folHlink="folHlink"/>
    </a:extraClrScheme>
    <a:extraClrScheme>
      <a:clrScheme name="2_Blank Presentation 16">
        <a:dk1>
          <a:srgbClr val="131313"/>
        </a:dk1>
        <a:lt1>
          <a:srgbClr val="FFFFFF"/>
        </a:lt1>
        <a:dk2>
          <a:srgbClr val="131313"/>
        </a:dk2>
        <a:lt2>
          <a:srgbClr val="CDD0CF"/>
        </a:lt2>
        <a:accent1>
          <a:srgbClr val="EDA04F"/>
        </a:accent1>
        <a:accent2>
          <a:srgbClr val="D81E05"/>
        </a:accent2>
        <a:accent3>
          <a:srgbClr val="FFFFFF"/>
        </a:accent3>
        <a:accent4>
          <a:srgbClr val="0E0E0E"/>
        </a:accent4>
        <a:accent5>
          <a:srgbClr val="F4CDB2"/>
        </a:accent5>
        <a:accent6>
          <a:srgbClr val="C41A04"/>
        </a:accent6>
        <a:hlink>
          <a:srgbClr val="75AADB"/>
        </a:hlink>
        <a:folHlink>
          <a:srgbClr val="003893"/>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ortinet 2010 1">
    <a:dk1>
      <a:srgbClr val="000000"/>
    </a:dk1>
    <a:lt1>
      <a:sysClr val="window" lastClr="FFFFFF"/>
    </a:lt1>
    <a:dk2>
      <a:srgbClr val="333333"/>
    </a:dk2>
    <a:lt2>
      <a:srgbClr val="EEECE1"/>
    </a:lt2>
    <a:accent1>
      <a:srgbClr val="0066CC"/>
    </a:accent1>
    <a:accent2>
      <a:srgbClr val="DC291E"/>
    </a:accent2>
    <a:accent3>
      <a:srgbClr val="33CC33"/>
    </a:accent3>
    <a:accent4>
      <a:srgbClr val="FFCC00"/>
    </a:accent4>
    <a:accent5>
      <a:srgbClr val="3399CC"/>
    </a:accent5>
    <a:accent6>
      <a:srgbClr val="868A90"/>
    </a:accent6>
    <a:hlink>
      <a:srgbClr val="FF6600"/>
    </a:hlink>
    <a:folHlink>
      <a:srgbClr val="DD954D"/>
    </a:folHlink>
  </a:clrScheme>
</a:themeOverride>
</file>

<file path=ppt/theme/themeOverride2.xml><?xml version="1.0" encoding="utf-8"?>
<a:themeOverride xmlns:a="http://schemas.openxmlformats.org/drawingml/2006/main">
  <a:clrScheme name="Fortinet 2010 1">
    <a:dk1>
      <a:srgbClr val="000000"/>
    </a:dk1>
    <a:lt1>
      <a:sysClr val="window" lastClr="FFFFFF"/>
    </a:lt1>
    <a:dk2>
      <a:srgbClr val="333333"/>
    </a:dk2>
    <a:lt2>
      <a:srgbClr val="EEECE1"/>
    </a:lt2>
    <a:accent1>
      <a:srgbClr val="0066CC"/>
    </a:accent1>
    <a:accent2>
      <a:srgbClr val="DC291E"/>
    </a:accent2>
    <a:accent3>
      <a:srgbClr val="33CC33"/>
    </a:accent3>
    <a:accent4>
      <a:srgbClr val="FFCC00"/>
    </a:accent4>
    <a:accent5>
      <a:srgbClr val="3399CC"/>
    </a:accent5>
    <a:accent6>
      <a:srgbClr val="868A90"/>
    </a:accent6>
    <a:hlink>
      <a:srgbClr val="FF6600"/>
    </a:hlink>
    <a:folHlink>
      <a:srgbClr val="DD954D"/>
    </a:folHlink>
  </a:clrScheme>
</a:themeOverride>
</file>

<file path=ppt/theme/themeOverride3.xml><?xml version="1.0" encoding="utf-8"?>
<a:themeOverride xmlns:a="http://schemas.openxmlformats.org/drawingml/2006/main">
  <a:clrScheme name="Fortinet 2010 1">
    <a:dk1>
      <a:srgbClr val="000000"/>
    </a:dk1>
    <a:lt1>
      <a:sysClr val="window" lastClr="FFFFFF"/>
    </a:lt1>
    <a:dk2>
      <a:srgbClr val="333333"/>
    </a:dk2>
    <a:lt2>
      <a:srgbClr val="EEECE1"/>
    </a:lt2>
    <a:accent1>
      <a:srgbClr val="0066CC"/>
    </a:accent1>
    <a:accent2>
      <a:srgbClr val="DC291E"/>
    </a:accent2>
    <a:accent3>
      <a:srgbClr val="33CC33"/>
    </a:accent3>
    <a:accent4>
      <a:srgbClr val="FFCC00"/>
    </a:accent4>
    <a:accent5>
      <a:srgbClr val="3399CC"/>
    </a:accent5>
    <a:accent6>
      <a:srgbClr val="868A90"/>
    </a:accent6>
    <a:hlink>
      <a:srgbClr val="FF6600"/>
    </a:hlink>
    <a:folHlink>
      <a:srgbClr val="DD954D"/>
    </a:folHlink>
  </a:clrScheme>
</a:themeOverride>
</file>

<file path=docProps/app.xml><?xml version="1.0" encoding="utf-8"?>
<Properties xmlns="http://schemas.openxmlformats.org/officeDocument/2006/extended-properties" xmlns:vt="http://schemas.openxmlformats.org/officeDocument/2006/docPropsVTypes">
  <Template>Aug_09</Template>
  <TotalTime>64617</TotalTime>
  <Words>636</Words>
  <Application>Microsoft Office PowerPoint</Application>
  <PresentationFormat>On-screen Show (4:3)</PresentationFormat>
  <Paragraphs>75</Paragraphs>
  <Slides>10</Slides>
  <Notes>2</Notes>
  <HiddenSlides>0</HiddenSlides>
  <MMClips>0</MMClips>
  <ScaleCrop>false</ScaleCrop>
  <HeadingPairs>
    <vt:vector size="4" baseType="variant">
      <vt:variant>
        <vt:lpstr>Theme</vt:lpstr>
      </vt:variant>
      <vt:variant>
        <vt:i4>4</vt:i4>
      </vt:variant>
      <vt:variant>
        <vt:lpstr>Slide Titles</vt:lpstr>
      </vt:variant>
      <vt:variant>
        <vt:i4>10</vt:i4>
      </vt:variant>
    </vt:vector>
  </HeadingPairs>
  <TitlesOfParts>
    <vt:vector size="14" baseType="lpstr">
      <vt:lpstr>2_Blank Presentation</vt:lpstr>
      <vt:lpstr>Blank Presentation</vt:lpstr>
      <vt:lpstr>FTNT_2011</vt:lpstr>
      <vt:lpstr>3_Blank Presentation</vt:lpstr>
      <vt:lpstr>Slide 1</vt:lpstr>
      <vt:lpstr>FortiToken Time Based One Time Password (OTP) Tokens</vt:lpstr>
      <vt:lpstr>FortiToken 200 Online Token Activation</vt:lpstr>
      <vt:lpstr>FortiToken 200CD Token Activation Via Seed File</vt:lpstr>
      <vt:lpstr>FortiToken 200CD - Supported Platforms</vt:lpstr>
      <vt:lpstr>FortiToken 200CD Activation - FortiGate</vt:lpstr>
      <vt:lpstr>FortiGate Screenshot – Import FortiToken 200CD Seeds</vt:lpstr>
      <vt:lpstr>FortiToken 200CD Activation - FortiAuthenticator</vt:lpstr>
      <vt:lpstr>FortiAuthenticator Screenshot – Import FortiToken 200CD Seeds</vt:lpstr>
      <vt:lpstr>Slide 10</vt:lpstr>
    </vt:vector>
  </TitlesOfParts>
  <Manager>Michael Xie</Manager>
  <Company>Fortinet, Inc.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Fortinet Software Roadmap</dc:title>
  <dc:subject>Fortinet Software Roadmap</dc:subject>
  <dc:creator>Robert May</dc:creator>
  <cp:lastModifiedBy>David Alon</cp:lastModifiedBy>
  <cp:revision>2275</cp:revision>
  <cp:lastPrinted>2009-05-09T00:21:53Z</cp:lastPrinted>
  <dcterms:created xsi:type="dcterms:W3CDTF">2009-11-19T16:32:31Z</dcterms:created>
  <dcterms:modified xsi:type="dcterms:W3CDTF">2015-01-23T00:43:57Z</dcterms:modified>
  <cp:category>Roadmap</cp:category>
</cp:coreProperties>
</file>